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Ubuntu Light"/>
      <p:regular r:id="rId37"/>
      <p:bold r:id="rId38"/>
      <p:italic r:id="rId39"/>
      <p:boldItalic r:id="rId40"/>
    </p:embeddedFont>
    <p:embeddedFont>
      <p:font typeface="Ubuntu"/>
      <p:regular r:id="rId41"/>
      <p:bold r:id="rId42"/>
      <p:italic r:id="rId43"/>
      <p:boldItalic r:id="rId44"/>
    </p:embeddedFont>
    <p:embeddedFont>
      <p:font typeface="Ubuntu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04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4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Light-boldItalic.fntdata"/><Relationship Id="rId20" Type="http://schemas.openxmlformats.org/officeDocument/2006/relationships/slide" Target="slides/slide13.xml"/><Relationship Id="rId42" Type="http://schemas.openxmlformats.org/officeDocument/2006/relationships/font" Target="fonts/Ubuntu-bold.fntdata"/><Relationship Id="rId41" Type="http://schemas.openxmlformats.org/officeDocument/2006/relationships/font" Target="fonts/Ubuntu-regular.fntdata"/><Relationship Id="rId22" Type="http://schemas.openxmlformats.org/officeDocument/2006/relationships/slide" Target="slides/slide15.xml"/><Relationship Id="rId44" Type="http://schemas.openxmlformats.org/officeDocument/2006/relationships/font" Target="fonts/Ubuntu-boldItalic.fntdata"/><Relationship Id="rId21" Type="http://schemas.openxmlformats.org/officeDocument/2006/relationships/slide" Target="slides/slide14.xml"/><Relationship Id="rId43" Type="http://schemas.openxmlformats.org/officeDocument/2006/relationships/font" Target="fonts/Ubuntu-italic.fntdata"/><Relationship Id="rId24" Type="http://schemas.openxmlformats.org/officeDocument/2006/relationships/slide" Target="slides/slide17.xml"/><Relationship Id="rId46" Type="http://schemas.openxmlformats.org/officeDocument/2006/relationships/font" Target="fonts/UbuntuMedium-bold.fntdata"/><Relationship Id="rId23" Type="http://schemas.openxmlformats.org/officeDocument/2006/relationships/slide" Target="slides/slide16.xml"/><Relationship Id="rId45" Type="http://schemas.openxmlformats.org/officeDocument/2006/relationships/font" Target="fonts/UbuntuMedium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UbuntuMedium-boldItalic.fntdata"/><Relationship Id="rId25" Type="http://schemas.openxmlformats.org/officeDocument/2006/relationships/slide" Target="slides/slide18.xml"/><Relationship Id="rId47" Type="http://schemas.openxmlformats.org/officeDocument/2006/relationships/font" Target="fonts/UbuntuMedium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UbuntuLight-regular.fntdata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UbuntuLight-italic.fntdata"/><Relationship Id="rId16" Type="http://schemas.openxmlformats.org/officeDocument/2006/relationships/slide" Target="slides/slide9.xml"/><Relationship Id="rId38" Type="http://schemas.openxmlformats.org/officeDocument/2006/relationships/font" Target="fonts/UbuntuLight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e800b9e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e800b9e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919a7c2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919a7c2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919a7c20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919a7c20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3af5a607f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3af5a607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919a7c7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5919a7c7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3af5a607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3af5a607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3af5a607f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3af5a607f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919a7c77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5919a7c77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919a7c77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5919a7c77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919a7c77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919a7c77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919a7c77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5919a7c77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e800b9e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e800b9e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af5a607f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3af5a607f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af5a607f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3af5a607f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af5a607f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3af5a607f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3af5a607f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3af5a607f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919a7c77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5919a7c77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5919a7c774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5919a7c77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919a7c774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919a7c774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5919a7c774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5919a7c774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5919a7c774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5919a7c774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5919a7c774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5919a7c774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e800b9e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e800b9e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5919a7c774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5919a7c774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919a7c774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919a7c774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af5a607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3af5a607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919a7c77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919a7c7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919a7c77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919a7c77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e800b9e2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4e800b9e2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ight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51274" y="-19090"/>
            <a:ext cx="5404975" cy="1732250"/>
          </a:xfrm>
          <a:custGeom>
            <a:rect b="b" l="l" r="r" t="t"/>
            <a:pathLst>
              <a:path extrusionOk="0" h="69290" w="216199">
                <a:moveTo>
                  <a:pt x="0" y="0"/>
                </a:moveTo>
                <a:lnTo>
                  <a:pt x="215998" y="420"/>
                </a:lnTo>
                <a:lnTo>
                  <a:pt x="216199" y="69290"/>
                </a:lnTo>
                <a:lnTo>
                  <a:pt x="111696" y="3597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971250" y="1151086"/>
            <a:ext cx="7201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05400" y="2932562"/>
            <a:ext cx="6547800" cy="9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6910050" y="0"/>
            <a:ext cx="2240000" cy="2536850"/>
          </a:xfrm>
          <a:custGeom>
            <a:rect b="b" l="l" r="r" t="t"/>
            <a:pathLst>
              <a:path extrusionOk="0" h="101474" w="89600">
                <a:moveTo>
                  <a:pt x="0" y="0"/>
                </a:moveTo>
                <a:lnTo>
                  <a:pt x="89600" y="146"/>
                </a:lnTo>
                <a:lnTo>
                  <a:pt x="89358" y="101474"/>
                </a:lnTo>
                <a:lnTo>
                  <a:pt x="34456" y="39757"/>
                </a:lnTo>
                <a:close/>
              </a:path>
            </a:pathLst>
          </a:custGeom>
          <a:solidFill>
            <a:srgbClr val="111111">
              <a:alpha val="6700"/>
            </a:srgbClr>
          </a:solidFill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2647100" y="-17750"/>
            <a:ext cx="6525300" cy="1182050"/>
          </a:xfrm>
          <a:custGeom>
            <a:rect b="b" l="l" r="r" t="t"/>
            <a:pathLst>
              <a:path extrusionOk="0" h="47282" w="261012">
                <a:moveTo>
                  <a:pt x="0" y="0"/>
                </a:moveTo>
                <a:lnTo>
                  <a:pt x="260633" y="1089"/>
                </a:lnTo>
                <a:lnTo>
                  <a:pt x="261012" y="47282"/>
                </a:lnTo>
                <a:lnTo>
                  <a:pt x="62987" y="12069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929046" y="4602076"/>
            <a:ext cx="3304200" cy="40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content">
  <p:cSld name="CUSTOM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277300" y="1409714"/>
            <a:ext cx="3648900" cy="21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" name="Google Shape;80;p11"/>
          <p:cNvSpPr/>
          <p:nvPr/>
        </p:nvSpPr>
        <p:spPr>
          <a:xfrm>
            <a:off x="8784000" y="120000"/>
            <a:ext cx="207900" cy="4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-8125" y="-25200"/>
            <a:ext cx="994725" cy="1182625"/>
          </a:xfrm>
          <a:custGeom>
            <a:rect b="b" l="l" r="r" t="t"/>
            <a:pathLst>
              <a:path extrusionOk="0" h="47305" w="39789">
                <a:moveTo>
                  <a:pt x="0" y="0"/>
                </a:moveTo>
                <a:lnTo>
                  <a:pt x="0" y="47305"/>
                </a:lnTo>
                <a:lnTo>
                  <a:pt x="39789" y="219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68000">
                <a:srgbClr val="740946"/>
              </a:gs>
              <a:gs pos="100000">
                <a:srgbClr val="E9500E"/>
              </a:gs>
            </a:gsLst>
            <a:lin ang="9598189" scaled="0"/>
          </a:gradFill>
          <a:ln>
            <a:noFill/>
          </a:ln>
        </p:spPr>
      </p:sp>
      <p:sp>
        <p:nvSpPr>
          <p:cNvPr id="82" name="Google Shape;82;p11"/>
          <p:cNvSpPr/>
          <p:nvPr/>
        </p:nvSpPr>
        <p:spPr>
          <a:xfrm rot="10800000">
            <a:off x="-8712" y="-2793"/>
            <a:ext cx="1648712" cy="785495"/>
          </a:xfrm>
          <a:custGeom>
            <a:rect b="b" l="l" r="r" t="t"/>
            <a:pathLst>
              <a:path extrusionOk="0" h="1570990" w="14031594">
                <a:moveTo>
                  <a:pt x="14030976" y="0"/>
                </a:moveTo>
                <a:lnTo>
                  <a:pt x="0" y="1570631"/>
                </a:lnTo>
                <a:lnTo>
                  <a:pt x="14030976" y="1570631"/>
                </a:lnTo>
                <a:lnTo>
                  <a:pt x="14030976" y="0"/>
                </a:lnTo>
                <a:close/>
              </a:path>
            </a:pathLst>
          </a:custGeom>
          <a:solidFill>
            <a:srgbClr val="888888">
              <a:alpha val="138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3" name="Google Shape;83;p11"/>
          <p:cNvSpPr/>
          <p:nvPr/>
        </p:nvSpPr>
        <p:spPr>
          <a:xfrm flipH="1" rot="10800000">
            <a:off x="0" y="-2564"/>
            <a:ext cx="2342182" cy="455066"/>
          </a:xfrm>
          <a:custGeom>
            <a:rect b="b" l="l" r="r" t="t"/>
            <a:pathLst>
              <a:path extrusionOk="0" h="948054" w="19119850">
                <a:moveTo>
                  <a:pt x="0" y="0"/>
                </a:moveTo>
                <a:lnTo>
                  <a:pt x="0" y="947520"/>
                </a:lnTo>
                <a:lnTo>
                  <a:pt x="19119836" y="947520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4" name="Google Shape;84;p11"/>
          <p:cNvSpPr txBox="1"/>
          <p:nvPr>
            <p:ph idx="1" type="body"/>
          </p:nvPr>
        </p:nvSpPr>
        <p:spPr>
          <a:xfrm>
            <a:off x="4651475" y="1463500"/>
            <a:ext cx="41997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Left">
  <p:cSld name="TITLE_ONLY_1_1_1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-8000" y="-8000"/>
            <a:ext cx="4504000" cy="5163400"/>
          </a:xfrm>
          <a:custGeom>
            <a:rect b="b" l="l" r="r" t="t"/>
            <a:pathLst>
              <a:path extrusionOk="0" h="206536" w="180160">
                <a:moveTo>
                  <a:pt x="157547" y="206536"/>
                </a:moveTo>
                <a:lnTo>
                  <a:pt x="0" y="206350"/>
                </a:lnTo>
                <a:lnTo>
                  <a:pt x="0" y="183"/>
                </a:lnTo>
                <a:lnTo>
                  <a:pt x="180160" y="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</p:sp>
      <p:sp>
        <p:nvSpPr>
          <p:cNvPr id="87" name="Google Shape;87;p12"/>
          <p:cNvSpPr/>
          <p:nvPr/>
        </p:nvSpPr>
        <p:spPr>
          <a:xfrm>
            <a:off x="-8000" y="0"/>
            <a:ext cx="4268867" cy="2630084"/>
          </a:xfrm>
          <a:custGeom>
            <a:rect b="b" l="l" r="r" t="t"/>
            <a:pathLst>
              <a:path extrusionOk="0" h="5780405" w="9382125">
                <a:moveTo>
                  <a:pt x="9381913" y="0"/>
                </a:moveTo>
                <a:lnTo>
                  <a:pt x="0" y="0"/>
                </a:lnTo>
                <a:lnTo>
                  <a:pt x="0" y="5779928"/>
                </a:lnTo>
                <a:lnTo>
                  <a:pt x="9381913" y="0"/>
                </a:lnTo>
                <a:close/>
              </a:path>
            </a:pathLst>
          </a:custGeom>
          <a:solidFill>
            <a:srgbClr val="772953">
              <a:alpha val="2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8" name="Google Shape;88;p12"/>
          <p:cNvSpPr txBox="1"/>
          <p:nvPr>
            <p:ph type="title"/>
          </p:nvPr>
        </p:nvSpPr>
        <p:spPr>
          <a:xfrm>
            <a:off x="277300" y="1240000"/>
            <a:ext cx="3489900" cy="26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2"/>
          <p:cNvSpPr/>
          <p:nvPr/>
        </p:nvSpPr>
        <p:spPr>
          <a:xfrm>
            <a:off x="-8000" y="-16000"/>
            <a:ext cx="4504000" cy="832000"/>
          </a:xfrm>
          <a:custGeom>
            <a:rect b="b" l="l" r="r" t="t"/>
            <a:pathLst>
              <a:path extrusionOk="0" h="33280" w="180160">
                <a:moveTo>
                  <a:pt x="176320" y="33280"/>
                </a:moveTo>
                <a:lnTo>
                  <a:pt x="180160" y="320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47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background Simple">
  <p:cSld name="TITLE_ONLY_1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0" y="0"/>
            <a:ext cx="9147366" cy="3382734"/>
          </a:xfrm>
          <a:custGeom>
            <a:rect b="b" l="l" r="r" t="t"/>
            <a:pathLst>
              <a:path extrusionOk="0" h="7434580" w="20104100">
                <a:moveTo>
                  <a:pt x="20104099" y="0"/>
                </a:moveTo>
                <a:lnTo>
                  <a:pt x="0" y="0"/>
                </a:lnTo>
                <a:lnTo>
                  <a:pt x="0" y="7434328"/>
                </a:lnTo>
                <a:lnTo>
                  <a:pt x="20104099" y="3560101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3" name="Google Shape;93;p13"/>
          <p:cNvSpPr/>
          <p:nvPr/>
        </p:nvSpPr>
        <p:spPr>
          <a:xfrm>
            <a:off x="0" y="0"/>
            <a:ext cx="4545368" cy="4988371"/>
          </a:xfrm>
          <a:custGeom>
            <a:rect b="b" l="l" r="r" t="t"/>
            <a:pathLst>
              <a:path extrusionOk="0" h="11273155" w="9989820">
                <a:moveTo>
                  <a:pt x="9989224" y="0"/>
                </a:moveTo>
                <a:lnTo>
                  <a:pt x="0" y="0"/>
                </a:lnTo>
                <a:lnTo>
                  <a:pt x="0" y="11273106"/>
                </a:lnTo>
                <a:lnTo>
                  <a:pt x="9989224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4" name="Google Shape;94;p13"/>
          <p:cNvSpPr/>
          <p:nvPr/>
        </p:nvSpPr>
        <p:spPr>
          <a:xfrm>
            <a:off x="9525" y="0"/>
            <a:ext cx="9138120" cy="1114962"/>
          </a:xfrm>
          <a:custGeom>
            <a:rect b="b" l="l" r="r" t="t"/>
            <a:pathLst>
              <a:path extrusionOk="0" h="2450465" w="20083780">
                <a:moveTo>
                  <a:pt x="20083158" y="0"/>
                </a:moveTo>
                <a:lnTo>
                  <a:pt x="0" y="0"/>
                </a:lnTo>
                <a:lnTo>
                  <a:pt x="20083158" y="2450187"/>
                </a:lnTo>
                <a:lnTo>
                  <a:pt x="20083158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283925" y="1466100"/>
            <a:ext cx="55155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End slide 1">
  <p:cSld name="TITLE_ONLY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35000">
                <a:srgbClr val="2C001E"/>
              </a:gs>
              <a:gs pos="73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0" y="0"/>
            <a:ext cx="9147366" cy="3506683"/>
          </a:xfrm>
          <a:custGeom>
            <a:rect b="b" l="l" r="r" t="t"/>
            <a:pathLst>
              <a:path extrusionOk="0" h="7706995" w="20104100">
                <a:moveTo>
                  <a:pt x="20104099" y="0"/>
                </a:moveTo>
                <a:lnTo>
                  <a:pt x="0" y="0"/>
                </a:lnTo>
                <a:lnTo>
                  <a:pt x="0" y="7706571"/>
                </a:lnTo>
                <a:lnTo>
                  <a:pt x="20104099" y="4607189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9" name="Google Shape;99;p14"/>
          <p:cNvSpPr/>
          <p:nvPr/>
        </p:nvSpPr>
        <p:spPr>
          <a:xfrm>
            <a:off x="0" y="0"/>
            <a:ext cx="6317634" cy="5133908"/>
          </a:xfrm>
          <a:custGeom>
            <a:rect b="b" l="l" r="r" t="t"/>
            <a:pathLst>
              <a:path extrusionOk="0" h="11283315" w="13884910">
                <a:moveTo>
                  <a:pt x="13884393" y="0"/>
                </a:moveTo>
                <a:lnTo>
                  <a:pt x="0" y="0"/>
                </a:lnTo>
                <a:lnTo>
                  <a:pt x="0" y="11283028"/>
                </a:lnTo>
                <a:lnTo>
                  <a:pt x="13884393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0" name="Google Shape;100;p14"/>
          <p:cNvSpPr/>
          <p:nvPr/>
        </p:nvSpPr>
        <p:spPr>
          <a:xfrm>
            <a:off x="5362574" y="0"/>
            <a:ext cx="3782895" cy="5145465"/>
          </a:xfrm>
          <a:custGeom>
            <a:rect b="b" l="l" r="r" t="t"/>
            <a:pathLst>
              <a:path extrusionOk="0" h="11308715" w="8314055">
                <a:moveTo>
                  <a:pt x="8313882" y="0"/>
                </a:moveTo>
                <a:lnTo>
                  <a:pt x="0" y="0"/>
                </a:lnTo>
                <a:lnTo>
                  <a:pt x="7811280" y="11308556"/>
                </a:lnTo>
                <a:lnTo>
                  <a:pt x="8313882" y="11308556"/>
                </a:lnTo>
                <a:lnTo>
                  <a:pt x="8313882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1" name="Google Shape;101;p14"/>
          <p:cNvSpPr txBox="1"/>
          <p:nvPr/>
        </p:nvSpPr>
        <p:spPr>
          <a:xfrm>
            <a:off x="1005400" y="2269446"/>
            <a:ext cx="5984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Thank you. Questions?</a:t>
            </a:r>
            <a:endParaRPr sz="36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End slide 2">
  <p:cSld name="TITLE_ONLY_1_2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0000">
                <a:srgbClr val="772953"/>
              </a:gs>
              <a:gs pos="100000">
                <a:srgbClr val="E9500E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0" y="0"/>
            <a:ext cx="9147366" cy="2248992"/>
          </a:xfrm>
          <a:custGeom>
            <a:rect b="b" l="l" r="r" t="t"/>
            <a:pathLst>
              <a:path extrusionOk="0" h="4942840" w="20104100">
                <a:moveTo>
                  <a:pt x="20104099" y="0"/>
                </a:moveTo>
                <a:lnTo>
                  <a:pt x="0" y="0"/>
                </a:lnTo>
                <a:lnTo>
                  <a:pt x="0" y="4942257"/>
                </a:lnTo>
                <a:lnTo>
                  <a:pt x="20104099" y="1549691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5" name="Google Shape;105;p15"/>
          <p:cNvSpPr/>
          <p:nvPr/>
        </p:nvSpPr>
        <p:spPr>
          <a:xfrm>
            <a:off x="0" y="0"/>
            <a:ext cx="6331791" cy="5145465"/>
          </a:xfrm>
          <a:custGeom>
            <a:rect b="b" l="l" r="r" t="t"/>
            <a:pathLst>
              <a:path extrusionOk="0" h="11308715" w="13916025">
                <a:moveTo>
                  <a:pt x="13915806" y="0"/>
                </a:moveTo>
                <a:lnTo>
                  <a:pt x="0" y="0"/>
                </a:lnTo>
                <a:lnTo>
                  <a:pt x="0" y="11308556"/>
                </a:lnTo>
                <a:lnTo>
                  <a:pt x="13915806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6" name="Google Shape;106;p15"/>
          <p:cNvSpPr/>
          <p:nvPr/>
        </p:nvSpPr>
        <p:spPr>
          <a:xfrm>
            <a:off x="2705100" y="0"/>
            <a:ext cx="6441294" cy="5145465"/>
          </a:xfrm>
          <a:custGeom>
            <a:rect b="b" l="l" r="r" t="t"/>
            <a:pathLst>
              <a:path extrusionOk="0" h="11308715" w="14156690">
                <a:moveTo>
                  <a:pt x="14156637" y="0"/>
                </a:moveTo>
                <a:lnTo>
                  <a:pt x="0" y="0"/>
                </a:lnTo>
                <a:lnTo>
                  <a:pt x="13654034" y="11308556"/>
                </a:lnTo>
                <a:lnTo>
                  <a:pt x="14156637" y="11308556"/>
                </a:lnTo>
                <a:lnTo>
                  <a:pt x="14156637" y="0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7" name="Google Shape;107;p15"/>
          <p:cNvSpPr txBox="1"/>
          <p:nvPr>
            <p:ph type="title"/>
          </p:nvPr>
        </p:nvSpPr>
        <p:spPr>
          <a:xfrm>
            <a:off x="979088" y="2036488"/>
            <a:ext cx="69156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Minimal">
  <p:cSld name="TITLE_ONLY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-8135" y="4486500"/>
            <a:ext cx="1213225" cy="659550"/>
          </a:xfrm>
          <a:custGeom>
            <a:rect b="b" l="l" r="r" t="t"/>
            <a:pathLst>
              <a:path extrusionOk="0" h="26382" w="48529">
                <a:moveTo>
                  <a:pt x="48529" y="26382"/>
                </a:moveTo>
                <a:lnTo>
                  <a:pt x="0" y="2638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0000">
                <a:srgbClr val="772953"/>
              </a:gs>
              <a:gs pos="100000">
                <a:srgbClr val="E9500E"/>
              </a:gs>
            </a:gsLst>
            <a:lin ang="2700006" scaled="0"/>
          </a:gradFill>
          <a:ln>
            <a:noFill/>
          </a:ln>
        </p:spPr>
      </p:sp>
      <p:sp>
        <p:nvSpPr>
          <p:cNvPr id="110" name="Google Shape;110;p16"/>
          <p:cNvSpPr/>
          <p:nvPr/>
        </p:nvSpPr>
        <p:spPr>
          <a:xfrm>
            <a:off x="0" y="4703638"/>
            <a:ext cx="1715348" cy="448122"/>
          </a:xfrm>
          <a:custGeom>
            <a:rect b="b" l="l" r="r" t="t"/>
            <a:pathLst>
              <a:path extrusionOk="0" h="984884" w="3769995">
                <a:moveTo>
                  <a:pt x="0" y="0"/>
                </a:moveTo>
                <a:lnTo>
                  <a:pt x="0" y="984263"/>
                </a:lnTo>
                <a:lnTo>
                  <a:pt x="3769518" y="984263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277300" y="1398325"/>
            <a:ext cx="34899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6"/>
          <p:cNvSpPr/>
          <p:nvPr/>
        </p:nvSpPr>
        <p:spPr>
          <a:xfrm>
            <a:off x="8768000" y="96000"/>
            <a:ext cx="248100" cy="51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4492525" y="1402201"/>
            <a:ext cx="4358700" cy="303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1pPr>
            <a:lvl2pPr indent="-323850" lvl="1" marL="914400">
              <a:spcBef>
                <a:spcPts val="1000"/>
              </a:spcBef>
              <a:spcAft>
                <a:spcPts val="0"/>
              </a:spcAft>
              <a:buSzPts val="1500"/>
              <a:buChar char="•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4pPr>
            <a:lvl5pPr indent="-311150" lvl="4" marL="2286000"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•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8717750" y="27500"/>
            <a:ext cx="316200" cy="6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ight" type="title">
  <p:cSld name="TIT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3751274" y="-19090"/>
            <a:ext cx="5404975" cy="1732250"/>
          </a:xfrm>
          <a:custGeom>
            <a:rect b="b" l="l" r="r" t="t"/>
            <a:pathLst>
              <a:path extrusionOk="0" h="69290" w="216199">
                <a:moveTo>
                  <a:pt x="0" y="0"/>
                </a:moveTo>
                <a:lnTo>
                  <a:pt x="215998" y="420"/>
                </a:lnTo>
                <a:lnTo>
                  <a:pt x="216199" y="69290"/>
                </a:lnTo>
                <a:lnTo>
                  <a:pt x="111696" y="3597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</p:sp>
      <p:sp>
        <p:nvSpPr>
          <p:cNvPr id="121" name="Google Shape;121;p19"/>
          <p:cNvSpPr txBox="1"/>
          <p:nvPr>
            <p:ph type="ctrTitle"/>
          </p:nvPr>
        </p:nvSpPr>
        <p:spPr>
          <a:xfrm>
            <a:off x="971250" y="1151086"/>
            <a:ext cx="7201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1005400" y="2932562"/>
            <a:ext cx="6547800" cy="9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3" name="Google Shape;123;p19"/>
          <p:cNvSpPr/>
          <p:nvPr/>
        </p:nvSpPr>
        <p:spPr>
          <a:xfrm>
            <a:off x="6910050" y="0"/>
            <a:ext cx="2240000" cy="2536850"/>
          </a:xfrm>
          <a:custGeom>
            <a:rect b="b" l="l" r="r" t="t"/>
            <a:pathLst>
              <a:path extrusionOk="0" h="101474" w="89600">
                <a:moveTo>
                  <a:pt x="0" y="0"/>
                </a:moveTo>
                <a:lnTo>
                  <a:pt x="89600" y="146"/>
                </a:lnTo>
                <a:lnTo>
                  <a:pt x="89358" y="101474"/>
                </a:lnTo>
                <a:lnTo>
                  <a:pt x="34456" y="39757"/>
                </a:lnTo>
                <a:close/>
              </a:path>
            </a:pathLst>
          </a:custGeom>
          <a:solidFill>
            <a:srgbClr val="111111">
              <a:alpha val="6700"/>
            </a:srgbClr>
          </a:solidFill>
          <a:ln>
            <a:noFill/>
          </a:ln>
        </p:spPr>
      </p:sp>
      <p:sp>
        <p:nvSpPr>
          <p:cNvPr id="124" name="Google Shape;124;p19"/>
          <p:cNvSpPr/>
          <p:nvPr/>
        </p:nvSpPr>
        <p:spPr>
          <a:xfrm>
            <a:off x="2647100" y="-17750"/>
            <a:ext cx="6525300" cy="1182050"/>
          </a:xfrm>
          <a:custGeom>
            <a:rect b="b" l="l" r="r" t="t"/>
            <a:pathLst>
              <a:path extrusionOk="0" h="47282" w="261012">
                <a:moveTo>
                  <a:pt x="0" y="0"/>
                </a:moveTo>
                <a:lnTo>
                  <a:pt x="260633" y="1089"/>
                </a:lnTo>
                <a:lnTo>
                  <a:pt x="261012" y="47282"/>
                </a:lnTo>
                <a:lnTo>
                  <a:pt x="62987" y="12069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</p:sp>
      <p:sp>
        <p:nvSpPr>
          <p:cNvPr id="125" name="Google Shape;125;p19"/>
          <p:cNvSpPr txBox="1"/>
          <p:nvPr>
            <p:ph idx="2" type="subTitle"/>
          </p:nvPr>
        </p:nvSpPr>
        <p:spPr>
          <a:xfrm>
            <a:off x="929046" y="4602076"/>
            <a:ext cx="3304200" cy="40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- Dark">
  <p:cSld name="TITLE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68000">
                <a:srgbClr val="740946"/>
              </a:gs>
              <a:gs pos="100000">
                <a:srgbClr val="E9500E"/>
              </a:gs>
            </a:gsLst>
            <a:lin ang="959990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0" y="0"/>
            <a:ext cx="9147366" cy="3322349"/>
          </a:xfrm>
          <a:custGeom>
            <a:rect b="b" l="l" r="r" t="t"/>
            <a:pathLst>
              <a:path extrusionOk="0" h="7301865" w="20104100">
                <a:moveTo>
                  <a:pt x="20104099" y="0"/>
                </a:moveTo>
                <a:lnTo>
                  <a:pt x="0" y="0"/>
                </a:lnTo>
                <a:lnTo>
                  <a:pt x="0" y="7301589"/>
                </a:lnTo>
                <a:lnTo>
                  <a:pt x="20104099" y="4778681"/>
                </a:lnTo>
                <a:lnTo>
                  <a:pt x="20104099" y="0"/>
                </a:lnTo>
                <a:close/>
              </a:path>
            </a:pathLst>
          </a:custGeom>
          <a:solidFill>
            <a:srgbClr val="772953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9" name="Google Shape;129;p20"/>
          <p:cNvSpPr/>
          <p:nvPr/>
        </p:nvSpPr>
        <p:spPr>
          <a:xfrm>
            <a:off x="5038725" y="0"/>
            <a:ext cx="4107069" cy="4051595"/>
          </a:xfrm>
          <a:custGeom>
            <a:rect b="b" l="l" r="r" t="t"/>
            <a:pathLst>
              <a:path extrusionOk="0" h="8904605" w="9026525">
                <a:moveTo>
                  <a:pt x="9025903" y="0"/>
                </a:moveTo>
                <a:lnTo>
                  <a:pt x="0" y="0"/>
                </a:lnTo>
                <a:lnTo>
                  <a:pt x="9025903" y="8904378"/>
                </a:lnTo>
                <a:lnTo>
                  <a:pt x="9025903" y="0"/>
                </a:lnTo>
                <a:close/>
              </a:path>
            </a:pathLst>
          </a:custGeom>
          <a:solidFill>
            <a:srgbClr val="772953">
              <a:alpha val="156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30" name="Google Shape;130;p20"/>
          <p:cNvSpPr/>
          <p:nvPr/>
        </p:nvSpPr>
        <p:spPr>
          <a:xfrm>
            <a:off x="5143500" y="2171547"/>
            <a:ext cx="4002189" cy="2973038"/>
          </a:xfrm>
          <a:custGeom>
            <a:rect b="b" l="l" r="r" t="t"/>
            <a:pathLst>
              <a:path extrusionOk="0" h="6534150" w="8796019">
                <a:moveTo>
                  <a:pt x="8795543" y="0"/>
                </a:moveTo>
                <a:lnTo>
                  <a:pt x="0" y="6533832"/>
                </a:lnTo>
                <a:lnTo>
                  <a:pt x="8795543" y="6533832"/>
                </a:lnTo>
                <a:lnTo>
                  <a:pt x="8795543" y="0"/>
                </a:lnTo>
                <a:close/>
              </a:path>
            </a:pathLst>
          </a:custGeom>
          <a:solidFill>
            <a:srgbClr val="772953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31" name="Google Shape;131;p20"/>
          <p:cNvSpPr/>
          <p:nvPr/>
        </p:nvSpPr>
        <p:spPr>
          <a:xfrm>
            <a:off x="7456541" y="2173346"/>
            <a:ext cx="1688189" cy="1877434"/>
          </a:xfrm>
          <a:custGeom>
            <a:rect b="b" l="l" r="r" t="t"/>
            <a:pathLst>
              <a:path extrusionOk="0" h="4126229" w="3710305">
                <a:moveTo>
                  <a:pt x="3710065" y="0"/>
                </a:moveTo>
                <a:lnTo>
                  <a:pt x="0" y="465587"/>
                </a:lnTo>
                <a:lnTo>
                  <a:pt x="3710065" y="4125696"/>
                </a:lnTo>
                <a:lnTo>
                  <a:pt x="3710065" y="0"/>
                </a:lnTo>
                <a:close/>
              </a:path>
            </a:pathLst>
          </a:custGeom>
          <a:solidFill>
            <a:srgbClr val="772953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32" name="Google Shape;132;p20"/>
          <p:cNvSpPr txBox="1"/>
          <p:nvPr>
            <p:ph type="ctrTitle"/>
          </p:nvPr>
        </p:nvSpPr>
        <p:spPr>
          <a:xfrm>
            <a:off x="974307" y="1267007"/>
            <a:ext cx="79014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" type="subTitle"/>
          </p:nvPr>
        </p:nvSpPr>
        <p:spPr>
          <a:xfrm>
            <a:off x="1007986" y="2669032"/>
            <a:ext cx="5148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 Light"/>
              <a:buNone/>
              <a:defRPr sz="18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Ubuntu Light"/>
              <a:buNone/>
              <a:defRPr sz="15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2" type="subTitle"/>
          </p:nvPr>
        </p:nvSpPr>
        <p:spPr>
          <a:xfrm>
            <a:off x="929046" y="4602076"/>
            <a:ext cx="3304200" cy="40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 - Full">
  <p:cSld name="TITLE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0" y="0"/>
            <a:ext cx="9147366" cy="3322349"/>
          </a:xfrm>
          <a:custGeom>
            <a:rect b="b" l="l" r="r" t="t"/>
            <a:pathLst>
              <a:path extrusionOk="0" h="7301865" w="20104100">
                <a:moveTo>
                  <a:pt x="20104099" y="0"/>
                </a:moveTo>
                <a:lnTo>
                  <a:pt x="0" y="0"/>
                </a:lnTo>
                <a:lnTo>
                  <a:pt x="0" y="7301589"/>
                </a:lnTo>
                <a:lnTo>
                  <a:pt x="20104099" y="4778681"/>
                </a:lnTo>
                <a:lnTo>
                  <a:pt x="20104099" y="0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38" name="Google Shape;138;p21"/>
          <p:cNvSpPr/>
          <p:nvPr/>
        </p:nvSpPr>
        <p:spPr>
          <a:xfrm>
            <a:off x="3566382" y="0"/>
            <a:ext cx="5575105" cy="1114962"/>
          </a:xfrm>
          <a:custGeom>
            <a:rect b="b" l="l" r="r" t="t"/>
            <a:pathLst>
              <a:path extrusionOk="0" h="2450465" w="3637915">
                <a:moveTo>
                  <a:pt x="3637679" y="0"/>
                </a:moveTo>
                <a:lnTo>
                  <a:pt x="0" y="0"/>
                </a:lnTo>
                <a:lnTo>
                  <a:pt x="3637679" y="2450187"/>
                </a:lnTo>
                <a:lnTo>
                  <a:pt x="3637679" y="0"/>
                </a:lnTo>
                <a:close/>
              </a:path>
            </a:pathLst>
          </a:custGeom>
          <a:solidFill>
            <a:srgbClr val="E95420">
              <a:alpha val="92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39" name="Google Shape;139;p21"/>
          <p:cNvSpPr/>
          <p:nvPr/>
        </p:nvSpPr>
        <p:spPr>
          <a:xfrm>
            <a:off x="0" y="0"/>
            <a:ext cx="6231823" cy="5133619"/>
          </a:xfrm>
          <a:custGeom>
            <a:rect b="b" l="l" r="r" t="t"/>
            <a:pathLst>
              <a:path extrusionOk="0" h="11282680" w="13696315">
                <a:moveTo>
                  <a:pt x="13695918" y="0"/>
                </a:moveTo>
                <a:lnTo>
                  <a:pt x="0" y="0"/>
                </a:lnTo>
                <a:lnTo>
                  <a:pt x="0" y="11282678"/>
                </a:lnTo>
                <a:lnTo>
                  <a:pt x="13695918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40" name="Google Shape;140;p21"/>
          <p:cNvSpPr txBox="1"/>
          <p:nvPr>
            <p:ph type="ctrTitle"/>
          </p:nvPr>
        </p:nvSpPr>
        <p:spPr>
          <a:xfrm>
            <a:off x="965151" y="2150976"/>
            <a:ext cx="74298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alibri"/>
              <a:buNone/>
              <a:defRPr sz="4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998826" y="1582974"/>
            <a:ext cx="47271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 Light"/>
              <a:buNone/>
              <a:defRPr sz="16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- Dark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68000">
                <a:srgbClr val="740946"/>
              </a:gs>
              <a:gs pos="100000">
                <a:srgbClr val="E9500E"/>
              </a:gs>
            </a:gsLst>
            <a:lin ang="959990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9147366" cy="3322349"/>
          </a:xfrm>
          <a:custGeom>
            <a:rect b="b" l="l" r="r" t="t"/>
            <a:pathLst>
              <a:path extrusionOk="0" h="7301865" w="20104100">
                <a:moveTo>
                  <a:pt x="20104099" y="0"/>
                </a:moveTo>
                <a:lnTo>
                  <a:pt x="0" y="0"/>
                </a:lnTo>
                <a:lnTo>
                  <a:pt x="0" y="7301589"/>
                </a:lnTo>
                <a:lnTo>
                  <a:pt x="20104099" y="4778681"/>
                </a:lnTo>
                <a:lnTo>
                  <a:pt x="20104099" y="0"/>
                </a:lnTo>
                <a:close/>
              </a:path>
            </a:pathLst>
          </a:custGeom>
          <a:solidFill>
            <a:srgbClr val="772953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" name="Google Shape;18;p3"/>
          <p:cNvSpPr/>
          <p:nvPr/>
        </p:nvSpPr>
        <p:spPr>
          <a:xfrm>
            <a:off x="5038725" y="0"/>
            <a:ext cx="4107069" cy="4051595"/>
          </a:xfrm>
          <a:custGeom>
            <a:rect b="b" l="l" r="r" t="t"/>
            <a:pathLst>
              <a:path extrusionOk="0" h="8904605" w="9026525">
                <a:moveTo>
                  <a:pt x="9025903" y="0"/>
                </a:moveTo>
                <a:lnTo>
                  <a:pt x="0" y="0"/>
                </a:lnTo>
                <a:lnTo>
                  <a:pt x="9025903" y="8904378"/>
                </a:lnTo>
                <a:lnTo>
                  <a:pt x="9025903" y="0"/>
                </a:lnTo>
                <a:close/>
              </a:path>
            </a:pathLst>
          </a:custGeom>
          <a:solidFill>
            <a:srgbClr val="772953">
              <a:alpha val="156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9" name="Google Shape;19;p3"/>
          <p:cNvSpPr/>
          <p:nvPr/>
        </p:nvSpPr>
        <p:spPr>
          <a:xfrm>
            <a:off x="5143500" y="2171547"/>
            <a:ext cx="4002189" cy="2973038"/>
          </a:xfrm>
          <a:custGeom>
            <a:rect b="b" l="l" r="r" t="t"/>
            <a:pathLst>
              <a:path extrusionOk="0" h="6534150" w="8796019">
                <a:moveTo>
                  <a:pt x="8795543" y="0"/>
                </a:moveTo>
                <a:lnTo>
                  <a:pt x="0" y="6533832"/>
                </a:lnTo>
                <a:lnTo>
                  <a:pt x="8795543" y="6533832"/>
                </a:lnTo>
                <a:lnTo>
                  <a:pt x="8795543" y="0"/>
                </a:lnTo>
                <a:close/>
              </a:path>
            </a:pathLst>
          </a:custGeom>
          <a:solidFill>
            <a:srgbClr val="772953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" name="Google Shape;20;p3"/>
          <p:cNvSpPr/>
          <p:nvPr/>
        </p:nvSpPr>
        <p:spPr>
          <a:xfrm>
            <a:off x="7456541" y="2173346"/>
            <a:ext cx="1688189" cy="1877434"/>
          </a:xfrm>
          <a:custGeom>
            <a:rect b="b" l="l" r="r" t="t"/>
            <a:pathLst>
              <a:path extrusionOk="0" h="4126229" w="3710305">
                <a:moveTo>
                  <a:pt x="3710065" y="0"/>
                </a:moveTo>
                <a:lnTo>
                  <a:pt x="0" y="465587"/>
                </a:lnTo>
                <a:lnTo>
                  <a:pt x="3710065" y="4125696"/>
                </a:lnTo>
                <a:lnTo>
                  <a:pt x="3710065" y="0"/>
                </a:lnTo>
                <a:close/>
              </a:path>
            </a:pathLst>
          </a:custGeom>
          <a:solidFill>
            <a:srgbClr val="772953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" name="Google Shape;21;p3"/>
          <p:cNvSpPr txBox="1"/>
          <p:nvPr>
            <p:ph type="ctrTitle"/>
          </p:nvPr>
        </p:nvSpPr>
        <p:spPr>
          <a:xfrm>
            <a:off x="974307" y="1267007"/>
            <a:ext cx="79014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007986" y="2669032"/>
            <a:ext cx="5148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 Light"/>
              <a:buNone/>
              <a:defRPr sz="18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Ubuntu Light"/>
              <a:buNone/>
              <a:defRPr sz="15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929046" y="4602076"/>
            <a:ext cx="3304200" cy="40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 - Light">
  <p:cSld name="TITLE_1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-9475" y="-9475"/>
            <a:ext cx="9172200" cy="5143500"/>
          </a:xfrm>
          <a:prstGeom prst="rect">
            <a:avLst/>
          </a:prstGeom>
          <a:solidFill>
            <a:srgbClr val="CDCDCD">
              <a:alpha val="1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-5234" y="-9466"/>
            <a:ext cx="9172225" cy="2071175"/>
          </a:xfrm>
          <a:custGeom>
            <a:rect b="b" l="l" r="r" t="t"/>
            <a:pathLst>
              <a:path extrusionOk="0" h="82847" w="366889">
                <a:moveTo>
                  <a:pt x="366889" y="0"/>
                </a:moveTo>
                <a:lnTo>
                  <a:pt x="0" y="0"/>
                </a:lnTo>
                <a:lnTo>
                  <a:pt x="0" y="13514"/>
                </a:lnTo>
                <a:lnTo>
                  <a:pt x="366348" y="82847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68000">
                <a:srgbClr val="740946"/>
              </a:gs>
              <a:gs pos="100000">
                <a:srgbClr val="E9500E"/>
              </a:gs>
            </a:gsLst>
            <a:lin ang="9599908" scaled="0"/>
          </a:gradFill>
          <a:ln>
            <a:noFill/>
          </a:ln>
        </p:spPr>
      </p:sp>
      <p:sp>
        <p:nvSpPr>
          <p:cNvPr id="145" name="Google Shape;145;p22"/>
          <p:cNvSpPr/>
          <p:nvPr/>
        </p:nvSpPr>
        <p:spPr>
          <a:xfrm>
            <a:off x="4943475" y="0"/>
            <a:ext cx="4202125" cy="1267514"/>
          </a:xfrm>
          <a:custGeom>
            <a:rect b="b" l="l" r="r" t="t"/>
            <a:pathLst>
              <a:path extrusionOk="0" h="2785745" w="9235440">
                <a:moveTo>
                  <a:pt x="9235320" y="0"/>
                </a:moveTo>
                <a:lnTo>
                  <a:pt x="0" y="0"/>
                </a:lnTo>
                <a:lnTo>
                  <a:pt x="9235320" y="2785255"/>
                </a:lnTo>
                <a:lnTo>
                  <a:pt x="9235320" y="0"/>
                </a:lnTo>
                <a:close/>
              </a:path>
            </a:pathLst>
          </a:custGeom>
          <a:solidFill>
            <a:srgbClr val="2C001E">
              <a:alpha val="3464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4268867" cy="1191238"/>
          </a:xfrm>
          <a:custGeom>
            <a:rect b="b" l="l" r="r" t="t"/>
            <a:pathLst>
              <a:path extrusionOk="0" h="2618105" w="9382125">
                <a:moveTo>
                  <a:pt x="9381913" y="0"/>
                </a:moveTo>
                <a:lnTo>
                  <a:pt x="0" y="0"/>
                </a:lnTo>
                <a:lnTo>
                  <a:pt x="0" y="2617721"/>
                </a:lnTo>
                <a:lnTo>
                  <a:pt x="9381913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47" name="Google Shape;147;p22"/>
          <p:cNvSpPr txBox="1"/>
          <p:nvPr>
            <p:ph type="ctrTitle"/>
          </p:nvPr>
        </p:nvSpPr>
        <p:spPr>
          <a:xfrm>
            <a:off x="965230" y="2140629"/>
            <a:ext cx="64542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alibri"/>
              <a:buNone/>
              <a:defRPr sz="4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998893" y="1572155"/>
            <a:ext cx="47271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Ubuntu Light"/>
              <a:buNone/>
              <a:defRPr sz="16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ext content">
  <p:cSld name="TITLE_1_1_1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7366" cy="3322349"/>
          </a:xfrm>
          <a:custGeom>
            <a:rect b="b" l="l" r="r" t="t"/>
            <a:pathLst>
              <a:path extrusionOk="0" h="7301865" w="20104100">
                <a:moveTo>
                  <a:pt x="20104099" y="0"/>
                </a:moveTo>
                <a:lnTo>
                  <a:pt x="0" y="0"/>
                </a:lnTo>
                <a:lnTo>
                  <a:pt x="0" y="7301589"/>
                </a:lnTo>
                <a:lnTo>
                  <a:pt x="20104099" y="4778681"/>
                </a:lnTo>
                <a:lnTo>
                  <a:pt x="20104099" y="0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52" name="Google Shape;152;p23"/>
          <p:cNvSpPr/>
          <p:nvPr/>
        </p:nvSpPr>
        <p:spPr>
          <a:xfrm>
            <a:off x="3566382" y="0"/>
            <a:ext cx="5575105" cy="1114962"/>
          </a:xfrm>
          <a:custGeom>
            <a:rect b="b" l="l" r="r" t="t"/>
            <a:pathLst>
              <a:path extrusionOk="0" h="2450465" w="3637915">
                <a:moveTo>
                  <a:pt x="3637679" y="0"/>
                </a:moveTo>
                <a:lnTo>
                  <a:pt x="0" y="0"/>
                </a:lnTo>
                <a:lnTo>
                  <a:pt x="3637679" y="2450187"/>
                </a:lnTo>
                <a:lnTo>
                  <a:pt x="3637679" y="0"/>
                </a:lnTo>
                <a:close/>
              </a:path>
            </a:pathLst>
          </a:custGeom>
          <a:solidFill>
            <a:srgbClr val="E95420">
              <a:alpha val="92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53" name="Google Shape;153;p23"/>
          <p:cNvSpPr/>
          <p:nvPr/>
        </p:nvSpPr>
        <p:spPr>
          <a:xfrm>
            <a:off x="0" y="0"/>
            <a:ext cx="6231823" cy="5133619"/>
          </a:xfrm>
          <a:custGeom>
            <a:rect b="b" l="l" r="r" t="t"/>
            <a:pathLst>
              <a:path extrusionOk="0" h="11282680" w="13696315">
                <a:moveTo>
                  <a:pt x="13695918" y="0"/>
                </a:moveTo>
                <a:lnTo>
                  <a:pt x="0" y="0"/>
                </a:lnTo>
                <a:lnTo>
                  <a:pt x="0" y="11282678"/>
                </a:lnTo>
                <a:lnTo>
                  <a:pt x="13695918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54" name="Google Shape;154;p23"/>
          <p:cNvSpPr txBox="1"/>
          <p:nvPr>
            <p:ph type="ctrTitle"/>
          </p:nvPr>
        </p:nvSpPr>
        <p:spPr>
          <a:xfrm>
            <a:off x="279900" y="1714499"/>
            <a:ext cx="27618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5" name="Google Shape;155;p23"/>
          <p:cNvSpPr txBox="1"/>
          <p:nvPr>
            <p:ph idx="2" type="title"/>
          </p:nvPr>
        </p:nvSpPr>
        <p:spPr>
          <a:xfrm>
            <a:off x="3204625" y="1714499"/>
            <a:ext cx="2738700" cy="172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3" type="title"/>
          </p:nvPr>
        </p:nvSpPr>
        <p:spPr>
          <a:xfrm>
            <a:off x="6097949" y="1714499"/>
            <a:ext cx="2761800" cy="172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4837050" y="0"/>
            <a:ext cx="4335350" cy="4865450"/>
          </a:xfrm>
          <a:custGeom>
            <a:rect b="b" l="l" r="r" t="t"/>
            <a:pathLst>
              <a:path extrusionOk="0" h="194618" w="173414">
                <a:moveTo>
                  <a:pt x="172657" y="194618"/>
                </a:moveTo>
                <a:lnTo>
                  <a:pt x="0" y="0"/>
                </a:lnTo>
                <a:lnTo>
                  <a:pt x="173414" y="0"/>
                </a:lnTo>
                <a:close/>
              </a:path>
            </a:pathLst>
          </a:custGeom>
          <a:solidFill>
            <a:srgbClr val="111111">
              <a:alpha val="670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Double Title" type="twoObj">
  <p:cSld name="TWO_OBJECT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-16347" y="-8172"/>
            <a:ext cx="9176700" cy="939725"/>
          </a:xfrm>
          <a:custGeom>
            <a:rect b="b" l="l" r="r" t="t"/>
            <a:pathLst>
              <a:path extrusionOk="0" h="37589" w="367068">
                <a:moveTo>
                  <a:pt x="327" y="0"/>
                </a:moveTo>
                <a:lnTo>
                  <a:pt x="367068" y="0"/>
                </a:lnTo>
                <a:lnTo>
                  <a:pt x="367068" y="25169"/>
                </a:lnTo>
                <a:lnTo>
                  <a:pt x="0" y="37589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</p:sp>
      <p:sp>
        <p:nvSpPr>
          <p:cNvPr id="160" name="Google Shape;160;p24"/>
          <p:cNvSpPr/>
          <p:nvPr/>
        </p:nvSpPr>
        <p:spPr>
          <a:xfrm>
            <a:off x="6349325" y="0"/>
            <a:ext cx="2802033" cy="845393"/>
          </a:xfrm>
          <a:custGeom>
            <a:rect b="b" l="l" r="r" t="t"/>
            <a:pathLst>
              <a:path extrusionOk="0" h="48768" w="61695">
                <a:moveTo>
                  <a:pt x="61695" y="48768"/>
                </a:moveTo>
                <a:lnTo>
                  <a:pt x="0" y="0"/>
                </a:lnTo>
                <a:lnTo>
                  <a:pt x="61695" y="0"/>
                </a:lnTo>
                <a:close/>
              </a:path>
            </a:pathLst>
          </a:custGeom>
          <a:solidFill>
            <a:srgbClr val="772953">
              <a:alpha val="10000"/>
            </a:srgbClr>
          </a:solidFill>
          <a:ln>
            <a:noFill/>
          </a:ln>
        </p:spPr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256725" y="-76100"/>
            <a:ext cx="7881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269951" y="1983733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63" name="Google Shape;163;p24"/>
          <p:cNvSpPr txBox="1"/>
          <p:nvPr>
            <p:ph idx="2" type="subTitle"/>
          </p:nvPr>
        </p:nvSpPr>
        <p:spPr>
          <a:xfrm>
            <a:off x="269950" y="1308875"/>
            <a:ext cx="4222200" cy="59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3" type="body"/>
          </p:nvPr>
        </p:nvSpPr>
        <p:spPr>
          <a:xfrm>
            <a:off x="4651476" y="1983733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imple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8759925" y="106225"/>
            <a:ext cx="261600" cy="50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6667500" y="0"/>
            <a:ext cx="2477532" cy="437432"/>
          </a:xfrm>
          <a:custGeom>
            <a:rect b="b" l="l" r="r" t="t"/>
            <a:pathLst>
              <a:path extrusionOk="0" h="961390" w="5445125">
                <a:moveTo>
                  <a:pt x="5444860" y="0"/>
                </a:moveTo>
                <a:lnTo>
                  <a:pt x="0" y="0"/>
                </a:lnTo>
                <a:lnTo>
                  <a:pt x="5444860" y="960857"/>
                </a:lnTo>
                <a:lnTo>
                  <a:pt x="5444860" y="0"/>
                </a:lnTo>
                <a:close/>
              </a:path>
            </a:pathLst>
          </a:custGeom>
          <a:solidFill>
            <a:srgbClr val="E6E6E6">
              <a:alpha val="4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8" name="Google Shape;168;p25"/>
          <p:cNvSpPr/>
          <p:nvPr/>
        </p:nvSpPr>
        <p:spPr>
          <a:xfrm>
            <a:off x="7505700" y="0"/>
            <a:ext cx="1639072" cy="939873"/>
          </a:xfrm>
          <a:custGeom>
            <a:rect b="b" l="l" r="r" t="t"/>
            <a:pathLst>
              <a:path extrusionOk="0" h="2065655" w="3602355">
                <a:moveTo>
                  <a:pt x="3601984" y="0"/>
                </a:moveTo>
                <a:lnTo>
                  <a:pt x="0" y="0"/>
                </a:lnTo>
                <a:lnTo>
                  <a:pt x="3601984" y="2065357"/>
                </a:lnTo>
                <a:lnTo>
                  <a:pt x="3601984" y="0"/>
                </a:lnTo>
                <a:close/>
              </a:path>
            </a:pathLst>
          </a:custGeom>
          <a:solidFill>
            <a:srgbClr val="CDCDCD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9" name="Google Shape;169;p25"/>
          <p:cNvSpPr/>
          <p:nvPr/>
        </p:nvSpPr>
        <p:spPr>
          <a:xfrm>
            <a:off x="8196550" y="0"/>
            <a:ext cx="962150" cy="1175125"/>
          </a:xfrm>
          <a:custGeom>
            <a:rect b="b" l="l" r="r" t="t"/>
            <a:pathLst>
              <a:path extrusionOk="0" h="47005" w="38486">
                <a:moveTo>
                  <a:pt x="38192" y="47005"/>
                </a:moveTo>
                <a:lnTo>
                  <a:pt x="0" y="0"/>
                </a:lnTo>
                <a:lnTo>
                  <a:pt x="38486" y="0"/>
                </a:lnTo>
                <a:close/>
              </a:path>
            </a:pathLst>
          </a:custGeom>
          <a:solidFill>
            <a:srgbClr val="772953">
              <a:alpha val="15380"/>
            </a:srgbClr>
          </a:solidFill>
          <a:ln>
            <a:noFill/>
          </a:ln>
        </p:spPr>
      </p:sp>
      <p:sp>
        <p:nvSpPr>
          <p:cNvPr id="170" name="Google Shape;170;p25"/>
          <p:cNvSpPr txBox="1"/>
          <p:nvPr>
            <p:ph type="title"/>
          </p:nvPr>
        </p:nvSpPr>
        <p:spPr>
          <a:xfrm>
            <a:off x="254076" y="236903"/>
            <a:ext cx="7165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277300" y="1986158"/>
            <a:ext cx="3999600" cy="27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72" name="Google Shape;172;p25"/>
          <p:cNvSpPr txBox="1"/>
          <p:nvPr>
            <p:ph idx="2" type="body"/>
          </p:nvPr>
        </p:nvSpPr>
        <p:spPr>
          <a:xfrm>
            <a:off x="4651476" y="1983733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73" name="Google Shape;173;p25"/>
          <p:cNvSpPr txBox="1"/>
          <p:nvPr>
            <p:ph idx="3" type="subTitle"/>
          </p:nvPr>
        </p:nvSpPr>
        <p:spPr>
          <a:xfrm>
            <a:off x="277300" y="1062227"/>
            <a:ext cx="4953000" cy="84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trong Header" type="secHead">
  <p:cSld name="SECTION_HEAD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-24525" y="-8175"/>
            <a:ext cx="9184638" cy="1095000"/>
          </a:xfrm>
          <a:custGeom>
            <a:rect b="b" l="l" r="r" t="t"/>
            <a:pathLst>
              <a:path extrusionOk="0" h="43800" w="368048">
                <a:moveTo>
                  <a:pt x="654" y="0"/>
                </a:moveTo>
                <a:lnTo>
                  <a:pt x="368048" y="0"/>
                </a:lnTo>
                <a:lnTo>
                  <a:pt x="368048" y="24842"/>
                </a:lnTo>
                <a:lnTo>
                  <a:pt x="0" y="4380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213300" y="1396325"/>
            <a:ext cx="78555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7" name="Google Shape;177;p26"/>
          <p:cNvSpPr/>
          <p:nvPr/>
        </p:nvSpPr>
        <p:spPr>
          <a:xfrm>
            <a:off x="2316248" y="0"/>
            <a:ext cx="6838828" cy="1269111"/>
          </a:xfrm>
          <a:custGeom>
            <a:rect b="b" l="l" r="r" t="t"/>
            <a:pathLst>
              <a:path extrusionOk="0" h="2115185" w="17423765">
                <a:moveTo>
                  <a:pt x="17423553" y="0"/>
                </a:moveTo>
                <a:lnTo>
                  <a:pt x="0" y="0"/>
                </a:lnTo>
                <a:lnTo>
                  <a:pt x="17423553" y="2115118"/>
                </a:lnTo>
                <a:lnTo>
                  <a:pt x="17423553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254174" y="34535"/>
            <a:ext cx="7886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6"/>
          <p:cNvSpPr/>
          <p:nvPr/>
        </p:nvSpPr>
        <p:spPr>
          <a:xfrm>
            <a:off x="6978526" y="0"/>
            <a:ext cx="2170419" cy="1445959"/>
          </a:xfrm>
          <a:custGeom>
            <a:rect b="b" l="l" r="r" t="t"/>
            <a:pathLst>
              <a:path extrusionOk="0" h="2065655" w="3602355">
                <a:moveTo>
                  <a:pt x="3601984" y="0"/>
                </a:moveTo>
                <a:lnTo>
                  <a:pt x="0" y="0"/>
                </a:lnTo>
                <a:lnTo>
                  <a:pt x="3601984" y="2065357"/>
                </a:lnTo>
                <a:lnTo>
                  <a:pt x="3601984" y="0"/>
                </a:lnTo>
                <a:close/>
              </a:path>
            </a:pathLst>
          </a:custGeom>
          <a:solidFill>
            <a:srgbClr val="772953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Bottom">
  <p:cSld name="TITLE_ONLY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-8125" y="4720796"/>
            <a:ext cx="8859319" cy="431346"/>
          </a:xfrm>
          <a:custGeom>
            <a:rect b="b" l="l" r="r" t="t"/>
            <a:pathLst>
              <a:path extrusionOk="0" h="26382" w="219521">
                <a:moveTo>
                  <a:pt x="0" y="26056"/>
                </a:moveTo>
                <a:lnTo>
                  <a:pt x="0" y="0"/>
                </a:lnTo>
                <a:lnTo>
                  <a:pt x="219521" y="2638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7000">
                <a:schemeClr val="dk2"/>
              </a:gs>
              <a:gs pos="75000">
                <a:schemeClr val="accen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182" name="Google Shape;182;p27"/>
          <p:cNvSpPr/>
          <p:nvPr/>
        </p:nvSpPr>
        <p:spPr>
          <a:xfrm>
            <a:off x="273950" y="4610225"/>
            <a:ext cx="8874983" cy="541992"/>
          </a:xfrm>
          <a:custGeom>
            <a:rect b="b" l="l" r="r" t="t"/>
            <a:pathLst>
              <a:path extrusionOk="0" h="1570990" w="14031594">
                <a:moveTo>
                  <a:pt x="14030976" y="0"/>
                </a:moveTo>
                <a:lnTo>
                  <a:pt x="0" y="1570631"/>
                </a:lnTo>
                <a:lnTo>
                  <a:pt x="14030976" y="1570631"/>
                </a:lnTo>
                <a:lnTo>
                  <a:pt x="14030976" y="0"/>
                </a:lnTo>
                <a:close/>
              </a:path>
            </a:pathLst>
          </a:custGeom>
          <a:solidFill>
            <a:srgbClr val="888888">
              <a:alpha val="138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3" name="Google Shape;183;p27"/>
          <p:cNvSpPr/>
          <p:nvPr/>
        </p:nvSpPr>
        <p:spPr>
          <a:xfrm>
            <a:off x="0" y="4919721"/>
            <a:ext cx="4301966" cy="232273"/>
          </a:xfrm>
          <a:custGeom>
            <a:rect b="b" l="l" r="r" t="t"/>
            <a:pathLst>
              <a:path extrusionOk="0" h="948054" w="19119850">
                <a:moveTo>
                  <a:pt x="0" y="0"/>
                </a:moveTo>
                <a:lnTo>
                  <a:pt x="0" y="947520"/>
                </a:lnTo>
                <a:lnTo>
                  <a:pt x="19119836" y="947520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4" name="Google Shape;184;p27"/>
          <p:cNvSpPr txBox="1"/>
          <p:nvPr>
            <p:ph type="title"/>
          </p:nvPr>
        </p:nvSpPr>
        <p:spPr>
          <a:xfrm>
            <a:off x="257944" y="22924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257950" y="1972625"/>
            <a:ext cx="4234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 sz="1400">
                <a:solidFill>
                  <a:schemeClr val="accent5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•"/>
              <a:defRPr sz="1200">
                <a:solidFill>
                  <a:schemeClr val="accent5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Char char="•"/>
              <a:defRPr sz="1100">
                <a:solidFill>
                  <a:schemeClr val="accent5"/>
                </a:solidFill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2" type="subTitle"/>
          </p:nvPr>
        </p:nvSpPr>
        <p:spPr>
          <a:xfrm>
            <a:off x="257951" y="1059925"/>
            <a:ext cx="4959900" cy="84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20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7" name="Google Shape;187;p27"/>
          <p:cNvSpPr/>
          <p:nvPr/>
        </p:nvSpPr>
        <p:spPr>
          <a:xfrm>
            <a:off x="8760000" y="104000"/>
            <a:ext cx="26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idx="3" type="body"/>
          </p:nvPr>
        </p:nvSpPr>
        <p:spPr>
          <a:xfrm>
            <a:off x="4651476" y="1972625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content">
  <p:cSld name="CUSTOM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277300" y="1409714"/>
            <a:ext cx="3648900" cy="21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1" name="Google Shape;191;p28"/>
          <p:cNvSpPr/>
          <p:nvPr/>
        </p:nvSpPr>
        <p:spPr>
          <a:xfrm>
            <a:off x="8784000" y="120000"/>
            <a:ext cx="207900" cy="4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-8125" y="-25200"/>
            <a:ext cx="994725" cy="1182625"/>
          </a:xfrm>
          <a:custGeom>
            <a:rect b="b" l="l" r="r" t="t"/>
            <a:pathLst>
              <a:path extrusionOk="0" h="47305" w="39789">
                <a:moveTo>
                  <a:pt x="0" y="0"/>
                </a:moveTo>
                <a:lnTo>
                  <a:pt x="0" y="47305"/>
                </a:lnTo>
                <a:lnTo>
                  <a:pt x="39789" y="219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68000">
                <a:srgbClr val="740946"/>
              </a:gs>
              <a:gs pos="100000">
                <a:srgbClr val="E9500E"/>
              </a:gs>
            </a:gsLst>
            <a:lin ang="9598189" scaled="0"/>
          </a:gradFill>
          <a:ln>
            <a:noFill/>
          </a:ln>
        </p:spPr>
      </p:sp>
      <p:sp>
        <p:nvSpPr>
          <p:cNvPr id="193" name="Google Shape;193;p28"/>
          <p:cNvSpPr/>
          <p:nvPr/>
        </p:nvSpPr>
        <p:spPr>
          <a:xfrm rot="10800000">
            <a:off x="-8712" y="-2793"/>
            <a:ext cx="1648712" cy="785495"/>
          </a:xfrm>
          <a:custGeom>
            <a:rect b="b" l="l" r="r" t="t"/>
            <a:pathLst>
              <a:path extrusionOk="0" h="1570990" w="14031594">
                <a:moveTo>
                  <a:pt x="14030976" y="0"/>
                </a:moveTo>
                <a:lnTo>
                  <a:pt x="0" y="1570631"/>
                </a:lnTo>
                <a:lnTo>
                  <a:pt x="14030976" y="1570631"/>
                </a:lnTo>
                <a:lnTo>
                  <a:pt x="14030976" y="0"/>
                </a:lnTo>
                <a:close/>
              </a:path>
            </a:pathLst>
          </a:custGeom>
          <a:solidFill>
            <a:srgbClr val="888888">
              <a:alpha val="138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94" name="Google Shape;194;p28"/>
          <p:cNvSpPr/>
          <p:nvPr/>
        </p:nvSpPr>
        <p:spPr>
          <a:xfrm flipH="1" rot="10800000">
            <a:off x="0" y="-2564"/>
            <a:ext cx="2342182" cy="455066"/>
          </a:xfrm>
          <a:custGeom>
            <a:rect b="b" l="l" r="r" t="t"/>
            <a:pathLst>
              <a:path extrusionOk="0" h="948054" w="19119850">
                <a:moveTo>
                  <a:pt x="0" y="0"/>
                </a:moveTo>
                <a:lnTo>
                  <a:pt x="0" y="947520"/>
                </a:lnTo>
                <a:lnTo>
                  <a:pt x="19119836" y="947520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4651475" y="1463500"/>
            <a:ext cx="41997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Left">
  <p:cSld name="TITLE_ONLY_1_1_1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/>
          <p:nvPr/>
        </p:nvSpPr>
        <p:spPr>
          <a:xfrm>
            <a:off x="-8000" y="-8000"/>
            <a:ext cx="4504000" cy="5163400"/>
          </a:xfrm>
          <a:custGeom>
            <a:rect b="b" l="l" r="r" t="t"/>
            <a:pathLst>
              <a:path extrusionOk="0" h="206536" w="180160">
                <a:moveTo>
                  <a:pt x="157547" y="206536"/>
                </a:moveTo>
                <a:lnTo>
                  <a:pt x="0" y="206350"/>
                </a:lnTo>
                <a:lnTo>
                  <a:pt x="0" y="183"/>
                </a:lnTo>
                <a:lnTo>
                  <a:pt x="180160" y="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</p:sp>
      <p:sp>
        <p:nvSpPr>
          <p:cNvPr id="198" name="Google Shape;198;p29"/>
          <p:cNvSpPr/>
          <p:nvPr/>
        </p:nvSpPr>
        <p:spPr>
          <a:xfrm>
            <a:off x="-8000" y="0"/>
            <a:ext cx="4268867" cy="2630084"/>
          </a:xfrm>
          <a:custGeom>
            <a:rect b="b" l="l" r="r" t="t"/>
            <a:pathLst>
              <a:path extrusionOk="0" h="5780405" w="9382125">
                <a:moveTo>
                  <a:pt x="9381913" y="0"/>
                </a:moveTo>
                <a:lnTo>
                  <a:pt x="0" y="0"/>
                </a:lnTo>
                <a:lnTo>
                  <a:pt x="0" y="5779928"/>
                </a:lnTo>
                <a:lnTo>
                  <a:pt x="9381913" y="0"/>
                </a:lnTo>
                <a:close/>
              </a:path>
            </a:pathLst>
          </a:custGeom>
          <a:solidFill>
            <a:srgbClr val="772953">
              <a:alpha val="2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99" name="Google Shape;199;p29"/>
          <p:cNvSpPr txBox="1"/>
          <p:nvPr>
            <p:ph type="title"/>
          </p:nvPr>
        </p:nvSpPr>
        <p:spPr>
          <a:xfrm>
            <a:off x="277300" y="1240000"/>
            <a:ext cx="3489900" cy="26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9"/>
          <p:cNvSpPr/>
          <p:nvPr/>
        </p:nvSpPr>
        <p:spPr>
          <a:xfrm>
            <a:off x="-8000" y="-16000"/>
            <a:ext cx="4504000" cy="832000"/>
          </a:xfrm>
          <a:custGeom>
            <a:rect b="b" l="l" r="r" t="t"/>
            <a:pathLst>
              <a:path extrusionOk="0" h="33280" w="180160">
                <a:moveTo>
                  <a:pt x="176320" y="33280"/>
                </a:moveTo>
                <a:lnTo>
                  <a:pt x="180160" y="320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47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background Simple">
  <p:cSld name="TITLE_ONLY_1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0" y="0"/>
            <a:ext cx="9147366" cy="3382734"/>
          </a:xfrm>
          <a:custGeom>
            <a:rect b="b" l="l" r="r" t="t"/>
            <a:pathLst>
              <a:path extrusionOk="0" h="7434580" w="20104100">
                <a:moveTo>
                  <a:pt x="20104099" y="0"/>
                </a:moveTo>
                <a:lnTo>
                  <a:pt x="0" y="0"/>
                </a:lnTo>
                <a:lnTo>
                  <a:pt x="0" y="7434328"/>
                </a:lnTo>
                <a:lnTo>
                  <a:pt x="20104099" y="3560101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4" name="Google Shape;204;p30"/>
          <p:cNvSpPr/>
          <p:nvPr/>
        </p:nvSpPr>
        <p:spPr>
          <a:xfrm>
            <a:off x="0" y="0"/>
            <a:ext cx="4545368" cy="4988371"/>
          </a:xfrm>
          <a:custGeom>
            <a:rect b="b" l="l" r="r" t="t"/>
            <a:pathLst>
              <a:path extrusionOk="0" h="11273155" w="9989820">
                <a:moveTo>
                  <a:pt x="9989224" y="0"/>
                </a:moveTo>
                <a:lnTo>
                  <a:pt x="0" y="0"/>
                </a:lnTo>
                <a:lnTo>
                  <a:pt x="0" y="11273106"/>
                </a:lnTo>
                <a:lnTo>
                  <a:pt x="9989224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5" name="Google Shape;205;p30"/>
          <p:cNvSpPr/>
          <p:nvPr/>
        </p:nvSpPr>
        <p:spPr>
          <a:xfrm>
            <a:off x="9525" y="0"/>
            <a:ext cx="9138120" cy="1114962"/>
          </a:xfrm>
          <a:custGeom>
            <a:rect b="b" l="l" r="r" t="t"/>
            <a:pathLst>
              <a:path extrusionOk="0" h="2450465" w="20083780">
                <a:moveTo>
                  <a:pt x="20083158" y="0"/>
                </a:moveTo>
                <a:lnTo>
                  <a:pt x="0" y="0"/>
                </a:lnTo>
                <a:lnTo>
                  <a:pt x="20083158" y="2450187"/>
                </a:lnTo>
                <a:lnTo>
                  <a:pt x="20083158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283925" y="1466100"/>
            <a:ext cx="55155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End slide 1">
  <p:cSld name="TITLE_ONLY_1_2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35000">
                <a:srgbClr val="2C001E"/>
              </a:gs>
              <a:gs pos="73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0" y="0"/>
            <a:ext cx="9147366" cy="3506683"/>
          </a:xfrm>
          <a:custGeom>
            <a:rect b="b" l="l" r="r" t="t"/>
            <a:pathLst>
              <a:path extrusionOk="0" h="7706995" w="20104100">
                <a:moveTo>
                  <a:pt x="20104099" y="0"/>
                </a:moveTo>
                <a:lnTo>
                  <a:pt x="0" y="0"/>
                </a:lnTo>
                <a:lnTo>
                  <a:pt x="0" y="7706571"/>
                </a:lnTo>
                <a:lnTo>
                  <a:pt x="20104099" y="4607189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0" name="Google Shape;210;p31"/>
          <p:cNvSpPr/>
          <p:nvPr/>
        </p:nvSpPr>
        <p:spPr>
          <a:xfrm>
            <a:off x="0" y="0"/>
            <a:ext cx="6317634" cy="5133908"/>
          </a:xfrm>
          <a:custGeom>
            <a:rect b="b" l="l" r="r" t="t"/>
            <a:pathLst>
              <a:path extrusionOk="0" h="11283315" w="13884910">
                <a:moveTo>
                  <a:pt x="13884393" y="0"/>
                </a:moveTo>
                <a:lnTo>
                  <a:pt x="0" y="0"/>
                </a:lnTo>
                <a:lnTo>
                  <a:pt x="0" y="11283028"/>
                </a:lnTo>
                <a:lnTo>
                  <a:pt x="13884393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1" name="Google Shape;211;p31"/>
          <p:cNvSpPr/>
          <p:nvPr/>
        </p:nvSpPr>
        <p:spPr>
          <a:xfrm>
            <a:off x="5362574" y="0"/>
            <a:ext cx="3782895" cy="5145465"/>
          </a:xfrm>
          <a:custGeom>
            <a:rect b="b" l="l" r="r" t="t"/>
            <a:pathLst>
              <a:path extrusionOk="0" h="11308715" w="8314055">
                <a:moveTo>
                  <a:pt x="8313882" y="0"/>
                </a:moveTo>
                <a:lnTo>
                  <a:pt x="0" y="0"/>
                </a:lnTo>
                <a:lnTo>
                  <a:pt x="7811280" y="11308556"/>
                </a:lnTo>
                <a:lnTo>
                  <a:pt x="8313882" y="11308556"/>
                </a:lnTo>
                <a:lnTo>
                  <a:pt x="8313882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2" name="Google Shape;212;p31"/>
          <p:cNvSpPr txBox="1"/>
          <p:nvPr/>
        </p:nvSpPr>
        <p:spPr>
          <a:xfrm>
            <a:off x="1005400" y="2269446"/>
            <a:ext cx="5984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Thank you. Questions?</a:t>
            </a:r>
            <a:endParaRPr sz="36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 - Full">
  <p:cSld name="TITLE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7366" cy="3322349"/>
          </a:xfrm>
          <a:custGeom>
            <a:rect b="b" l="l" r="r" t="t"/>
            <a:pathLst>
              <a:path extrusionOk="0" h="7301865" w="20104100">
                <a:moveTo>
                  <a:pt x="20104099" y="0"/>
                </a:moveTo>
                <a:lnTo>
                  <a:pt x="0" y="0"/>
                </a:lnTo>
                <a:lnTo>
                  <a:pt x="0" y="7301589"/>
                </a:lnTo>
                <a:lnTo>
                  <a:pt x="20104099" y="4778681"/>
                </a:lnTo>
                <a:lnTo>
                  <a:pt x="20104099" y="0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" name="Google Shape;27;p4"/>
          <p:cNvSpPr/>
          <p:nvPr/>
        </p:nvSpPr>
        <p:spPr>
          <a:xfrm>
            <a:off x="3566382" y="0"/>
            <a:ext cx="5575105" cy="1114962"/>
          </a:xfrm>
          <a:custGeom>
            <a:rect b="b" l="l" r="r" t="t"/>
            <a:pathLst>
              <a:path extrusionOk="0" h="2450465" w="3637915">
                <a:moveTo>
                  <a:pt x="3637679" y="0"/>
                </a:moveTo>
                <a:lnTo>
                  <a:pt x="0" y="0"/>
                </a:lnTo>
                <a:lnTo>
                  <a:pt x="3637679" y="2450187"/>
                </a:lnTo>
                <a:lnTo>
                  <a:pt x="3637679" y="0"/>
                </a:lnTo>
                <a:close/>
              </a:path>
            </a:pathLst>
          </a:custGeom>
          <a:solidFill>
            <a:srgbClr val="E95420">
              <a:alpha val="92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" name="Google Shape;28;p4"/>
          <p:cNvSpPr/>
          <p:nvPr/>
        </p:nvSpPr>
        <p:spPr>
          <a:xfrm>
            <a:off x="0" y="0"/>
            <a:ext cx="6231823" cy="5133619"/>
          </a:xfrm>
          <a:custGeom>
            <a:rect b="b" l="l" r="r" t="t"/>
            <a:pathLst>
              <a:path extrusionOk="0" h="11282680" w="13696315">
                <a:moveTo>
                  <a:pt x="13695918" y="0"/>
                </a:moveTo>
                <a:lnTo>
                  <a:pt x="0" y="0"/>
                </a:lnTo>
                <a:lnTo>
                  <a:pt x="0" y="11282678"/>
                </a:lnTo>
                <a:lnTo>
                  <a:pt x="13695918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9" name="Google Shape;29;p4"/>
          <p:cNvSpPr txBox="1"/>
          <p:nvPr>
            <p:ph type="ctrTitle"/>
          </p:nvPr>
        </p:nvSpPr>
        <p:spPr>
          <a:xfrm>
            <a:off x="965151" y="2150976"/>
            <a:ext cx="74298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alibri"/>
              <a:buNone/>
              <a:defRPr sz="4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998826" y="1582974"/>
            <a:ext cx="47271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 Light"/>
              <a:buNone/>
              <a:defRPr sz="16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End slide 2">
  <p:cSld name="TITLE_ONLY_1_2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0000">
                <a:srgbClr val="772953"/>
              </a:gs>
              <a:gs pos="100000">
                <a:srgbClr val="E9500E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0" y="0"/>
            <a:ext cx="9147366" cy="2248992"/>
          </a:xfrm>
          <a:custGeom>
            <a:rect b="b" l="l" r="r" t="t"/>
            <a:pathLst>
              <a:path extrusionOk="0" h="4942840" w="20104100">
                <a:moveTo>
                  <a:pt x="20104099" y="0"/>
                </a:moveTo>
                <a:lnTo>
                  <a:pt x="0" y="0"/>
                </a:lnTo>
                <a:lnTo>
                  <a:pt x="0" y="4942257"/>
                </a:lnTo>
                <a:lnTo>
                  <a:pt x="20104099" y="1549691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6" name="Google Shape;216;p32"/>
          <p:cNvSpPr/>
          <p:nvPr/>
        </p:nvSpPr>
        <p:spPr>
          <a:xfrm>
            <a:off x="0" y="0"/>
            <a:ext cx="6331791" cy="5145465"/>
          </a:xfrm>
          <a:custGeom>
            <a:rect b="b" l="l" r="r" t="t"/>
            <a:pathLst>
              <a:path extrusionOk="0" h="11308715" w="13916025">
                <a:moveTo>
                  <a:pt x="13915806" y="0"/>
                </a:moveTo>
                <a:lnTo>
                  <a:pt x="0" y="0"/>
                </a:lnTo>
                <a:lnTo>
                  <a:pt x="0" y="11308556"/>
                </a:lnTo>
                <a:lnTo>
                  <a:pt x="13915806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7" name="Google Shape;217;p32"/>
          <p:cNvSpPr/>
          <p:nvPr/>
        </p:nvSpPr>
        <p:spPr>
          <a:xfrm>
            <a:off x="2705100" y="0"/>
            <a:ext cx="6441294" cy="5145465"/>
          </a:xfrm>
          <a:custGeom>
            <a:rect b="b" l="l" r="r" t="t"/>
            <a:pathLst>
              <a:path extrusionOk="0" h="11308715" w="14156690">
                <a:moveTo>
                  <a:pt x="14156637" y="0"/>
                </a:moveTo>
                <a:lnTo>
                  <a:pt x="0" y="0"/>
                </a:lnTo>
                <a:lnTo>
                  <a:pt x="13654034" y="11308556"/>
                </a:lnTo>
                <a:lnTo>
                  <a:pt x="14156637" y="11308556"/>
                </a:lnTo>
                <a:lnTo>
                  <a:pt x="14156637" y="0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8" name="Google Shape;218;p32"/>
          <p:cNvSpPr txBox="1"/>
          <p:nvPr>
            <p:ph type="title"/>
          </p:nvPr>
        </p:nvSpPr>
        <p:spPr>
          <a:xfrm>
            <a:off x="979088" y="2036488"/>
            <a:ext cx="69156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Minimal">
  <p:cSld name="TITLE_ONLY_1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-8135" y="4486500"/>
            <a:ext cx="1213225" cy="659550"/>
          </a:xfrm>
          <a:custGeom>
            <a:rect b="b" l="l" r="r" t="t"/>
            <a:pathLst>
              <a:path extrusionOk="0" h="26382" w="48529">
                <a:moveTo>
                  <a:pt x="48529" y="26382"/>
                </a:moveTo>
                <a:lnTo>
                  <a:pt x="0" y="2638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0000">
                <a:srgbClr val="772953"/>
              </a:gs>
              <a:gs pos="100000">
                <a:srgbClr val="E9500E"/>
              </a:gs>
            </a:gsLst>
            <a:lin ang="2700006" scaled="0"/>
          </a:gradFill>
          <a:ln>
            <a:noFill/>
          </a:ln>
        </p:spPr>
      </p:sp>
      <p:sp>
        <p:nvSpPr>
          <p:cNvPr id="221" name="Google Shape;221;p33"/>
          <p:cNvSpPr/>
          <p:nvPr/>
        </p:nvSpPr>
        <p:spPr>
          <a:xfrm>
            <a:off x="0" y="4703638"/>
            <a:ext cx="1715348" cy="448122"/>
          </a:xfrm>
          <a:custGeom>
            <a:rect b="b" l="l" r="r" t="t"/>
            <a:pathLst>
              <a:path extrusionOk="0" h="984884" w="3769995">
                <a:moveTo>
                  <a:pt x="0" y="0"/>
                </a:moveTo>
                <a:lnTo>
                  <a:pt x="0" y="984263"/>
                </a:lnTo>
                <a:lnTo>
                  <a:pt x="3769518" y="984263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277300" y="1398325"/>
            <a:ext cx="34899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33"/>
          <p:cNvSpPr/>
          <p:nvPr/>
        </p:nvSpPr>
        <p:spPr>
          <a:xfrm>
            <a:off x="8768000" y="96000"/>
            <a:ext cx="248100" cy="51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492525" y="1402201"/>
            <a:ext cx="4358700" cy="303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1pPr>
            <a:lvl2pPr indent="-323850" lvl="1" marL="914400" rtl="0">
              <a:spcBef>
                <a:spcPts val="1000"/>
              </a:spcBef>
              <a:spcAft>
                <a:spcPts val="0"/>
              </a:spcAft>
              <a:buSzPts val="1500"/>
              <a:buChar char="•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4pPr>
            <a:lvl5pPr indent="-311150" lvl="4" marL="2286000" rtl="0"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rtl="0"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>
            <a:off x="8717750" y="27500"/>
            <a:ext cx="316200" cy="6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ight" type="title">
  <p:cSld name="TIT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/>
          <p:nvPr/>
        </p:nvSpPr>
        <p:spPr>
          <a:xfrm>
            <a:off x="3751274" y="-19090"/>
            <a:ext cx="5404975" cy="1732250"/>
          </a:xfrm>
          <a:custGeom>
            <a:rect b="b" l="l" r="r" t="t"/>
            <a:pathLst>
              <a:path extrusionOk="0" h="69290" w="216199">
                <a:moveTo>
                  <a:pt x="0" y="0"/>
                </a:moveTo>
                <a:lnTo>
                  <a:pt x="215998" y="420"/>
                </a:lnTo>
                <a:lnTo>
                  <a:pt x="216199" y="69290"/>
                </a:lnTo>
                <a:lnTo>
                  <a:pt x="111696" y="3597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</p:sp>
      <p:sp>
        <p:nvSpPr>
          <p:cNvPr id="232" name="Google Shape;232;p36"/>
          <p:cNvSpPr txBox="1"/>
          <p:nvPr>
            <p:ph type="ctrTitle"/>
          </p:nvPr>
        </p:nvSpPr>
        <p:spPr>
          <a:xfrm>
            <a:off x="971250" y="1151086"/>
            <a:ext cx="7201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" type="subTitle"/>
          </p:nvPr>
        </p:nvSpPr>
        <p:spPr>
          <a:xfrm>
            <a:off x="1005400" y="2932562"/>
            <a:ext cx="6547800" cy="9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  <a:defRPr sz="18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34" name="Google Shape;234;p36"/>
          <p:cNvSpPr/>
          <p:nvPr/>
        </p:nvSpPr>
        <p:spPr>
          <a:xfrm>
            <a:off x="6910050" y="0"/>
            <a:ext cx="2240000" cy="2536850"/>
          </a:xfrm>
          <a:custGeom>
            <a:rect b="b" l="l" r="r" t="t"/>
            <a:pathLst>
              <a:path extrusionOk="0" h="101474" w="89600">
                <a:moveTo>
                  <a:pt x="0" y="0"/>
                </a:moveTo>
                <a:lnTo>
                  <a:pt x="89600" y="146"/>
                </a:lnTo>
                <a:lnTo>
                  <a:pt x="89358" y="101474"/>
                </a:lnTo>
                <a:lnTo>
                  <a:pt x="34456" y="39757"/>
                </a:lnTo>
                <a:close/>
              </a:path>
            </a:pathLst>
          </a:custGeom>
          <a:solidFill>
            <a:srgbClr val="111111">
              <a:alpha val="6700"/>
            </a:srgbClr>
          </a:solidFill>
          <a:ln>
            <a:noFill/>
          </a:ln>
        </p:spPr>
      </p:sp>
      <p:sp>
        <p:nvSpPr>
          <p:cNvPr id="235" name="Google Shape;235;p36"/>
          <p:cNvSpPr/>
          <p:nvPr/>
        </p:nvSpPr>
        <p:spPr>
          <a:xfrm>
            <a:off x="2647100" y="-17750"/>
            <a:ext cx="6525300" cy="1182050"/>
          </a:xfrm>
          <a:custGeom>
            <a:rect b="b" l="l" r="r" t="t"/>
            <a:pathLst>
              <a:path extrusionOk="0" h="47282" w="261012">
                <a:moveTo>
                  <a:pt x="0" y="0"/>
                </a:moveTo>
                <a:lnTo>
                  <a:pt x="260633" y="1089"/>
                </a:lnTo>
                <a:lnTo>
                  <a:pt x="261012" y="47282"/>
                </a:lnTo>
                <a:lnTo>
                  <a:pt x="62987" y="12069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</p:sp>
      <p:sp>
        <p:nvSpPr>
          <p:cNvPr id="236" name="Google Shape;236;p36"/>
          <p:cNvSpPr txBox="1"/>
          <p:nvPr>
            <p:ph idx="2" type="subTitle"/>
          </p:nvPr>
        </p:nvSpPr>
        <p:spPr>
          <a:xfrm>
            <a:off x="929046" y="4602076"/>
            <a:ext cx="3304200" cy="40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- Dark">
  <p:cSld name="TITLE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68000">
                <a:srgbClr val="740946"/>
              </a:gs>
              <a:gs pos="100000">
                <a:srgbClr val="E9500E"/>
              </a:gs>
            </a:gsLst>
            <a:lin ang="959990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/>
          <p:nvPr/>
        </p:nvSpPr>
        <p:spPr>
          <a:xfrm>
            <a:off x="0" y="0"/>
            <a:ext cx="9147366" cy="3322349"/>
          </a:xfrm>
          <a:custGeom>
            <a:rect b="b" l="l" r="r" t="t"/>
            <a:pathLst>
              <a:path extrusionOk="0" h="7301865" w="20104100">
                <a:moveTo>
                  <a:pt x="20104099" y="0"/>
                </a:moveTo>
                <a:lnTo>
                  <a:pt x="0" y="0"/>
                </a:lnTo>
                <a:lnTo>
                  <a:pt x="0" y="7301589"/>
                </a:lnTo>
                <a:lnTo>
                  <a:pt x="20104099" y="4778681"/>
                </a:lnTo>
                <a:lnTo>
                  <a:pt x="20104099" y="0"/>
                </a:lnTo>
                <a:close/>
              </a:path>
            </a:pathLst>
          </a:custGeom>
          <a:solidFill>
            <a:srgbClr val="772953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40" name="Google Shape;240;p37"/>
          <p:cNvSpPr/>
          <p:nvPr/>
        </p:nvSpPr>
        <p:spPr>
          <a:xfrm>
            <a:off x="5038725" y="0"/>
            <a:ext cx="4107069" cy="4051595"/>
          </a:xfrm>
          <a:custGeom>
            <a:rect b="b" l="l" r="r" t="t"/>
            <a:pathLst>
              <a:path extrusionOk="0" h="8904605" w="9026525">
                <a:moveTo>
                  <a:pt x="9025903" y="0"/>
                </a:moveTo>
                <a:lnTo>
                  <a:pt x="0" y="0"/>
                </a:lnTo>
                <a:lnTo>
                  <a:pt x="9025903" y="8904378"/>
                </a:lnTo>
                <a:lnTo>
                  <a:pt x="9025903" y="0"/>
                </a:lnTo>
                <a:close/>
              </a:path>
            </a:pathLst>
          </a:custGeom>
          <a:solidFill>
            <a:srgbClr val="772953">
              <a:alpha val="156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41" name="Google Shape;241;p37"/>
          <p:cNvSpPr/>
          <p:nvPr/>
        </p:nvSpPr>
        <p:spPr>
          <a:xfrm>
            <a:off x="5143500" y="2171547"/>
            <a:ext cx="4002189" cy="2973038"/>
          </a:xfrm>
          <a:custGeom>
            <a:rect b="b" l="l" r="r" t="t"/>
            <a:pathLst>
              <a:path extrusionOk="0" h="6534150" w="8796019">
                <a:moveTo>
                  <a:pt x="8795543" y="0"/>
                </a:moveTo>
                <a:lnTo>
                  <a:pt x="0" y="6533832"/>
                </a:lnTo>
                <a:lnTo>
                  <a:pt x="8795543" y="6533832"/>
                </a:lnTo>
                <a:lnTo>
                  <a:pt x="8795543" y="0"/>
                </a:lnTo>
                <a:close/>
              </a:path>
            </a:pathLst>
          </a:custGeom>
          <a:solidFill>
            <a:srgbClr val="772953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42" name="Google Shape;242;p37"/>
          <p:cNvSpPr/>
          <p:nvPr/>
        </p:nvSpPr>
        <p:spPr>
          <a:xfrm>
            <a:off x="7456541" y="2173346"/>
            <a:ext cx="1688189" cy="1877434"/>
          </a:xfrm>
          <a:custGeom>
            <a:rect b="b" l="l" r="r" t="t"/>
            <a:pathLst>
              <a:path extrusionOk="0" h="4126229" w="3710305">
                <a:moveTo>
                  <a:pt x="3710065" y="0"/>
                </a:moveTo>
                <a:lnTo>
                  <a:pt x="0" y="465587"/>
                </a:lnTo>
                <a:lnTo>
                  <a:pt x="3710065" y="4125696"/>
                </a:lnTo>
                <a:lnTo>
                  <a:pt x="3710065" y="0"/>
                </a:lnTo>
                <a:close/>
              </a:path>
            </a:pathLst>
          </a:custGeom>
          <a:solidFill>
            <a:srgbClr val="772953">
              <a:alpha val="137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43" name="Google Shape;243;p37"/>
          <p:cNvSpPr txBox="1"/>
          <p:nvPr>
            <p:ph type="ctrTitle"/>
          </p:nvPr>
        </p:nvSpPr>
        <p:spPr>
          <a:xfrm>
            <a:off x="974307" y="1267007"/>
            <a:ext cx="79014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" name="Google Shape;244;p37"/>
          <p:cNvSpPr txBox="1"/>
          <p:nvPr>
            <p:ph idx="1" type="subTitle"/>
          </p:nvPr>
        </p:nvSpPr>
        <p:spPr>
          <a:xfrm>
            <a:off x="1007986" y="2669032"/>
            <a:ext cx="5148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 Light"/>
              <a:buNone/>
              <a:defRPr sz="18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Ubuntu Light"/>
              <a:buNone/>
              <a:defRPr sz="1500"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Ubuntu Light"/>
              <a:buNone/>
              <a:defRPr sz="1200"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45" name="Google Shape;245;p37"/>
          <p:cNvSpPr txBox="1"/>
          <p:nvPr>
            <p:ph idx="2" type="subTitle"/>
          </p:nvPr>
        </p:nvSpPr>
        <p:spPr>
          <a:xfrm>
            <a:off x="929046" y="4602076"/>
            <a:ext cx="3304200" cy="40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 - Full">
  <p:cSld name="TITLE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/>
          <p:nvPr/>
        </p:nvSpPr>
        <p:spPr>
          <a:xfrm>
            <a:off x="0" y="0"/>
            <a:ext cx="9147366" cy="3322349"/>
          </a:xfrm>
          <a:custGeom>
            <a:rect b="b" l="l" r="r" t="t"/>
            <a:pathLst>
              <a:path extrusionOk="0" h="7301865" w="20104100">
                <a:moveTo>
                  <a:pt x="20104099" y="0"/>
                </a:moveTo>
                <a:lnTo>
                  <a:pt x="0" y="0"/>
                </a:lnTo>
                <a:lnTo>
                  <a:pt x="0" y="7301589"/>
                </a:lnTo>
                <a:lnTo>
                  <a:pt x="20104099" y="4778681"/>
                </a:lnTo>
                <a:lnTo>
                  <a:pt x="20104099" y="0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49" name="Google Shape;249;p38"/>
          <p:cNvSpPr/>
          <p:nvPr/>
        </p:nvSpPr>
        <p:spPr>
          <a:xfrm>
            <a:off x="3566382" y="0"/>
            <a:ext cx="5575105" cy="1114962"/>
          </a:xfrm>
          <a:custGeom>
            <a:rect b="b" l="l" r="r" t="t"/>
            <a:pathLst>
              <a:path extrusionOk="0" h="2450465" w="3637915">
                <a:moveTo>
                  <a:pt x="3637679" y="0"/>
                </a:moveTo>
                <a:lnTo>
                  <a:pt x="0" y="0"/>
                </a:lnTo>
                <a:lnTo>
                  <a:pt x="3637679" y="2450187"/>
                </a:lnTo>
                <a:lnTo>
                  <a:pt x="3637679" y="0"/>
                </a:lnTo>
                <a:close/>
              </a:path>
            </a:pathLst>
          </a:custGeom>
          <a:solidFill>
            <a:srgbClr val="E95420">
              <a:alpha val="92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50" name="Google Shape;250;p38"/>
          <p:cNvSpPr/>
          <p:nvPr/>
        </p:nvSpPr>
        <p:spPr>
          <a:xfrm>
            <a:off x="0" y="0"/>
            <a:ext cx="6231823" cy="5133619"/>
          </a:xfrm>
          <a:custGeom>
            <a:rect b="b" l="l" r="r" t="t"/>
            <a:pathLst>
              <a:path extrusionOk="0" h="11282680" w="13696315">
                <a:moveTo>
                  <a:pt x="13695918" y="0"/>
                </a:moveTo>
                <a:lnTo>
                  <a:pt x="0" y="0"/>
                </a:lnTo>
                <a:lnTo>
                  <a:pt x="0" y="11282678"/>
                </a:lnTo>
                <a:lnTo>
                  <a:pt x="13695918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51" name="Google Shape;251;p38"/>
          <p:cNvSpPr txBox="1"/>
          <p:nvPr>
            <p:ph type="ctrTitle"/>
          </p:nvPr>
        </p:nvSpPr>
        <p:spPr>
          <a:xfrm>
            <a:off x="965151" y="2150976"/>
            <a:ext cx="74298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alibri"/>
              <a:buNone/>
              <a:defRPr sz="4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38"/>
          <p:cNvSpPr txBox="1"/>
          <p:nvPr>
            <p:ph idx="1" type="subTitle"/>
          </p:nvPr>
        </p:nvSpPr>
        <p:spPr>
          <a:xfrm>
            <a:off x="998826" y="1582974"/>
            <a:ext cx="47271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Ubuntu Light"/>
              <a:buNone/>
              <a:defRPr sz="16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 - Light">
  <p:cSld name="TITLE_1_1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/>
          <p:nvPr/>
        </p:nvSpPr>
        <p:spPr>
          <a:xfrm>
            <a:off x="-9475" y="-9475"/>
            <a:ext cx="9172200" cy="5143500"/>
          </a:xfrm>
          <a:prstGeom prst="rect">
            <a:avLst/>
          </a:prstGeom>
          <a:solidFill>
            <a:srgbClr val="CDCDCD">
              <a:alpha val="1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9"/>
          <p:cNvSpPr/>
          <p:nvPr/>
        </p:nvSpPr>
        <p:spPr>
          <a:xfrm>
            <a:off x="-5234" y="-9466"/>
            <a:ext cx="9172225" cy="2071175"/>
          </a:xfrm>
          <a:custGeom>
            <a:rect b="b" l="l" r="r" t="t"/>
            <a:pathLst>
              <a:path extrusionOk="0" h="82847" w="366889">
                <a:moveTo>
                  <a:pt x="366889" y="0"/>
                </a:moveTo>
                <a:lnTo>
                  <a:pt x="0" y="0"/>
                </a:lnTo>
                <a:lnTo>
                  <a:pt x="0" y="13514"/>
                </a:lnTo>
                <a:lnTo>
                  <a:pt x="366348" y="82847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68000">
                <a:srgbClr val="740946"/>
              </a:gs>
              <a:gs pos="100000">
                <a:srgbClr val="E9500E"/>
              </a:gs>
            </a:gsLst>
            <a:lin ang="9599908" scaled="0"/>
          </a:gradFill>
          <a:ln>
            <a:noFill/>
          </a:ln>
        </p:spPr>
      </p:sp>
      <p:sp>
        <p:nvSpPr>
          <p:cNvPr id="256" name="Google Shape;256;p39"/>
          <p:cNvSpPr/>
          <p:nvPr/>
        </p:nvSpPr>
        <p:spPr>
          <a:xfrm>
            <a:off x="4943475" y="0"/>
            <a:ext cx="4202125" cy="1267514"/>
          </a:xfrm>
          <a:custGeom>
            <a:rect b="b" l="l" r="r" t="t"/>
            <a:pathLst>
              <a:path extrusionOk="0" h="2785745" w="9235440">
                <a:moveTo>
                  <a:pt x="9235320" y="0"/>
                </a:moveTo>
                <a:lnTo>
                  <a:pt x="0" y="0"/>
                </a:lnTo>
                <a:lnTo>
                  <a:pt x="9235320" y="2785255"/>
                </a:lnTo>
                <a:lnTo>
                  <a:pt x="9235320" y="0"/>
                </a:lnTo>
                <a:close/>
              </a:path>
            </a:pathLst>
          </a:custGeom>
          <a:solidFill>
            <a:srgbClr val="2C001E">
              <a:alpha val="3464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57" name="Google Shape;257;p39"/>
          <p:cNvSpPr/>
          <p:nvPr/>
        </p:nvSpPr>
        <p:spPr>
          <a:xfrm>
            <a:off x="0" y="0"/>
            <a:ext cx="4268867" cy="1191238"/>
          </a:xfrm>
          <a:custGeom>
            <a:rect b="b" l="l" r="r" t="t"/>
            <a:pathLst>
              <a:path extrusionOk="0" h="2618105" w="9382125">
                <a:moveTo>
                  <a:pt x="9381913" y="0"/>
                </a:moveTo>
                <a:lnTo>
                  <a:pt x="0" y="0"/>
                </a:lnTo>
                <a:lnTo>
                  <a:pt x="0" y="2617721"/>
                </a:lnTo>
                <a:lnTo>
                  <a:pt x="9381913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58" name="Google Shape;258;p39"/>
          <p:cNvSpPr txBox="1"/>
          <p:nvPr>
            <p:ph type="ctrTitle"/>
          </p:nvPr>
        </p:nvSpPr>
        <p:spPr>
          <a:xfrm>
            <a:off x="965230" y="2140629"/>
            <a:ext cx="64542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alibri"/>
              <a:buNone/>
              <a:defRPr sz="4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39"/>
          <p:cNvSpPr txBox="1"/>
          <p:nvPr>
            <p:ph idx="1" type="subTitle"/>
          </p:nvPr>
        </p:nvSpPr>
        <p:spPr>
          <a:xfrm>
            <a:off x="998893" y="1572155"/>
            <a:ext cx="47271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Ubuntu Light"/>
              <a:buNone/>
              <a:defRPr sz="16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ext content">
  <p:cSld name="TITLE_1_1_1_3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0"/>
          <p:cNvSpPr/>
          <p:nvPr/>
        </p:nvSpPr>
        <p:spPr>
          <a:xfrm>
            <a:off x="0" y="0"/>
            <a:ext cx="9147366" cy="3322349"/>
          </a:xfrm>
          <a:custGeom>
            <a:rect b="b" l="l" r="r" t="t"/>
            <a:pathLst>
              <a:path extrusionOk="0" h="7301865" w="20104100">
                <a:moveTo>
                  <a:pt x="20104099" y="0"/>
                </a:moveTo>
                <a:lnTo>
                  <a:pt x="0" y="0"/>
                </a:lnTo>
                <a:lnTo>
                  <a:pt x="0" y="7301589"/>
                </a:lnTo>
                <a:lnTo>
                  <a:pt x="20104099" y="4778681"/>
                </a:lnTo>
                <a:lnTo>
                  <a:pt x="20104099" y="0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63" name="Google Shape;263;p40"/>
          <p:cNvSpPr/>
          <p:nvPr/>
        </p:nvSpPr>
        <p:spPr>
          <a:xfrm>
            <a:off x="3566382" y="0"/>
            <a:ext cx="5575105" cy="1114962"/>
          </a:xfrm>
          <a:custGeom>
            <a:rect b="b" l="l" r="r" t="t"/>
            <a:pathLst>
              <a:path extrusionOk="0" h="2450465" w="3637915">
                <a:moveTo>
                  <a:pt x="3637679" y="0"/>
                </a:moveTo>
                <a:lnTo>
                  <a:pt x="0" y="0"/>
                </a:lnTo>
                <a:lnTo>
                  <a:pt x="3637679" y="2450187"/>
                </a:lnTo>
                <a:lnTo>
                  <a:pt x="3637679" y="0"/>
                </a:lnTo>
                <a:close/>
              </a:path>
            </a:pathLst>
          </a:custGeom>
          <a:solidFill>
            <a:srgbClr val="E95420">
              <a:alpha val="92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64" name="Google Shape;264;p40"/>
          <p:cNvSpPr/>
          <p:nvPr/>
        </p:nvSpPr>
        <p:spPr>
          <a:xfrm>
            <a:off x="0" y="0"/>
            <a:ext cx="6231823" cy="5133619"/>
          </a:xfrm>
          <a:custGeom>
            <a:rect b="b" l="l" r="r" t="t"/>
            <a:pathLst>
              <a:path extrusionOk="0" h="11282680" w="13696315">
                <a:moveTo>
                  <a:pt x="13695918" y="0"/>
                </a:moveTo>
                <a:lnTo>
                  <a:pt x="0" y="0"/>
                </a:lnTo>
                <a:lnTo>
                  <a:pt x="0" y="11282678"/>
                </a:lnTo>
                <a:lnTo>
                  <a:pt x="13695918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65" name="Google Shape;265;p40"/>
          <p:cNvSpPr txBox="1"/>
          <p:nvPr>
            <p:ph type="ctrTitle"/>
          </p:nvPr>
        </p:nvSpPr>
        <p:spPr>
          <a:xfrm>
            <a:off x="279900" y="1714499"/>
            <a:ext cx="27618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6" name="Google Shape;266;p40"/>
          <p:cNvSpPr txBox="1"/>
          <p:nvPr>
            <p:ph idx="2" type="title"/>
          </p:nvPr>
        </p:nvSpPr>
        <p:spPr>
          <a:xfrm>
            <a:off x="3204625" y="1714499"/>
            <a:ext cx="2738700" cy="172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40"/>
          <p:cNvSpPr txBox="1"/>
          <p:nvPr>
            <p:ph idx="3" type="title"/>
          </p:nvPr>
        </p:nvSpPr>
        <p:spPr>
          <a:xfrm>
            <a:off x="6097949" y="1714499"/>
            <a:ext cx="2761800" cy="172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8" name="Google Shape;268;p40"/>
          <p:cNvSpPr/>
          <p:nvPr/>
        </p:nvSpPr>
        <p:spPr>
          <a:xfrm>
            <a:off x="4837050" y="0"/>
            <a:ext cx="4335350" cy="4865450"/>
          </a:xfrm>
          <a:custGeom>
            <a:rect b="b" l="l" r="r" t="t"/>
            <a:pathLst>
              <a:path extrusionOk="0" h="194618" w="173414">
                <a:moveTo>
                  <a:pt x="172657" y="194618"/>
                </a:moveTo>
                <a:lnTo>
                  <a:pt x="0" y="0"/>
                </a:lnTo>
                <a:lnTo>
                  <a:pt x="173414" y="0"/>
                </a:lnTo>
                <a:close/>
              </a:path>
            </a:pathLst>
          </a:custGeom>
          <a:solidFill>
            <a:srgbClr val="111111">
              <a:alpha val="670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Double Title" type="twoObj">
  <p:cSld name="TWO_OBJECT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/>
          <p:nvPr/>
        </p:nvSpPr>
        <p:spPr>
          <a:xfrm>
            <a:off x="-16347" y="-8172"/>
            <a:ext cx="9176700" cy="939725"/>
          </a:xfrm>
          <a:custGeom>
            <a:rect b="b" l="l" r="r" t="t"/>
            <a:pathLst>
              <a:path extrusionOk="0" h="37589" w="367068">
                <a:moveTo>
                  <a:pt x="327" y="0"/>
                </a:moveTo>
                <a:lnTo>
                  <a:pt x="367068" y="0"/>
                </a:lnTo>
                <a:lnTo>
                  <a:pt x="367068" y="25169"/>
                </a:lnTo>
                <a:lnTo>
                  <a:pt x="0" y="37589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</p:sp>
      <p:sp>
        <p:nvSpPr>
          <p:cNvPr id="271" name="Google Shape;271;p41"/>
          <p:cNvSpPr/>
          <p:nvPr/>
        </p:nvSpPr>
        <p:spPr>
          <a:xfrm>
            <a:off x="6349325" y="0"/>
            <a:ext cx="2802033" cy="845393"/>
          </a:xfrm>
          <a:custGeom>
            <a:rect b="b" l="l" r="r" t="t"/>
            <a:pathLst>
              <a:path extrusionOk="0" h="48768" w="61695">
                <a:moveTo>
                  <a:pt x="61695" y="48768"/>
                </a:moveTo>
                <a:lnTo>
                  <a:pt x="0" y="0"/>
                </a:lnTo>
                <a:lnTo>
                  <a:pt x="61695" y="0"/>
                </a:lnTo>
                <a:close/>
              </a:path>
            </a:pathLst>
          </a:custGeom>
          <a:solidFill>
            <a:srgbClr val="772953">
              <a:alpha val="10000"/>
            </a:srgbClr>
          </a:solidFill>
          <a:ln>
            <a:noFill/>
          </a:ln>
        </p:spPr>
      </p:sp>
      <p:sp>
        <p:nvSpPr>
          <p:cNvPr id="272" name="Google Shape;272;p41"/>
          <p:cNvSpPr txBox="1"/>
          <p:nvPr>
            <p:ph type="title"/>
          </p:nvPr>
        </p:nvSpPr>
        <p:spPr>
          <a:xfrm>
            <a:off x="256725" y="-76100"/>
            <a:ext cx="7881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269951" y="1983733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274" name="Google Shape;274;p41"/>
          <p:cNvSpPr txBox="1"/>
          <p:nvPr>
            <p:ph idx="2" type="subTitle"/>
          </p:nvPr>
        </p:nvSpPr>
        <p:spPr>
          <a:xfrm>
            <a:off x="269950" y="1308875"/>
            <a:ext cx="4222200" cy="59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75" name="Google Shape;275;p41"/>
          <p:cNvSpPr txBox="1"/>
          <p:nvPr>
            <p:ph idx="3" type="body"/>
          </p:nvPr>
        </p:nvSpPr>
        <p:spPr>
          <a:xfrm>
            <a:off x="4651476" y="1983733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imple" type="titleOnly">
  <p:cSld name="TITLE_ONLY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/>
          <p:nvPr/>
        </p:nvSpPr>
        <p:spPr>
          <a:xfrm>
            <a:off x="8759925" y="106225"/>
            <a:ext cx="261600" cy="50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2"/>
          <p:cNvSpPr/>
          <p:nvPr/>
        </p:nvSpPr>
        <p:spPr>
          <a:xfrm>
            <a:off x="6667500" y="0"/>
            <a:ext cx="2477532" cy="437432"/>
          </a:xfrm>
          <a:custGeom>
            <a:rect b="b" l="l" r="r" t="t"/>
            <a:pathLst>
              <a:path extrusionOk="0" h="961390" w="5445125">
                <a:moveTo>
                  <a:pt x="5444860" y="0"/>
                </a:moveTo>
                <a:lnTo>
                  <a:pt x="0" y="0"/>
                </a:lnTo>
                <a:lnTo>
                  <a:pt x="5444860" y="960857"/>
                </a:lnTo>
                <a:lnTo>
                  <a:pt x="5444860" y="0"/>
                </a:lnTo>
                <a:close/>
              </a:path>
            </a:pathLst>
          </a:custGeom>
          <a:solidFill>
            <a:srgbClr val="E6E6E6">
              <a:alpha val="4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9" name="Google Shape;279;p42"/>
          <p:cNvSpPr/>
          <p:nvPr/>
        </p:nvSpPr>
        <p:spPr>
          <a:xfrm>
            <a:off x="7505700" y="0"/>
            <a:ext cx="1639072" cy="939873"/>
          </a:xfrm>
          <a:custGeom>
            <a:rect b="b" l="l" r="r" t="t"/>
            <a:pathLst>
              <a:path extrusionOk="0" h="2065655" w="3602355">
                <a:moveTo>
                  <a:pt x="3601984" y="0"/>
                </a:moveTo>
                <a:lnTo>
                  <a:pt x="0" y="0"/>
                </a:lnTo>
                <a:lnTo>
                  <a:pt x="3601984" y="2065357"/>
                </a:lnTo>
                <a:lnTo>
                  <a:pt x="3601984" y="0"/>
                </a:lnTo>
                <a:close/>
              </a:path>
            </a:pathLst>
          </a:custGeom>
          <a:solidFill>
            <a:srgbClr val="CDCDCD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0" name="Google Shape;280;p42"/>
          <p:cNvSpPr/>
          <p:nvPr/>
        </p:nvSpPr>
        <p:spPr>
          <a:xfrm>
            <a:off x="8196550" y="0"/>
            <a:ext cx="962150" cy="1175125"/>
          </a:xfrm>
          <a:custGeom>
            <a:rect b="b" l="l" r="r" t="t"/>
            <a:pathLst>
              <a:path extrusionOk="0" h="47005" w="38486">
                <a:moveTo>
                  <a:pt x="38192" y="47005"/>
                </a:moveTo>
                <a:lnTo>
                  <a:pt x="0" y="0"/>
                </a:lnTo>
                <a:lnTo>
                  <a:pt x="38486" y="0"/>
                </a:lnTo>
                <a:close/>
              </a:path>
            </a:pathLst>
          </a:custGeom>
          <a:solidFill>
            <a:srgbClr val="772953">
              <a:alpha val="15380"/>
            </a:srgbClr>
          </a:solidFill>
          <a:ln>
            <a:noFill/>
          </a:ln>
        </p:spPr>
      </p:sp>
      <p:sp>
        <p:nvSpPr>
          <p:cNvPr id="281" name="Google Shape;281;p42"/>
          <p:cNvSpPr txBox="1"/>
          <p:nvPr>
            <p:ph type="title"/>
          </p:nvPr>
        </p:nvSpPr>
        <p:spPr>
          <a:xfrm>
            <a:off x="254076" y="236903"/>
            <a:ext cx="7165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277300" y="1986158"/>
            <a:ext cx="3999600" cy="27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283" name="Google Shape;283;p42"/>
          <p:cNvSpPr txBox="1"/>
          <p:nvPr>
            <p:ph idx="2" type="body"/>
          </p:nvPr>
        </p:nvSpPr>
        <p:spPr>
          <a:xfrm>
            <a:off x="4651476" y="1983733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284" name="Google Shape;284;p42"/>
          <p:cNvSpPr txBox="1"/>
          <p:nvPr>
            <p:ph idx="3" type="subTitle"/>
          </p:nvPr>
        </p:nvSpPr>
        <p:spPr>
          <a:xfrm>
            <a:off x="277300" y="1062227"/>
            <a:ext cx="4953000" cy="84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 - Light">
  <p:cSld name="TITLE_1_1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9475" y="-9475"/>
            <a:ext cx="9172200" cy="5143500"/>
          </a:xfrm>
          <a:prstGeom prst="rect">
            <a:avLst/>
          </a:prstGeom>
          <a:solidFill>
            <a:srgbClr val="CDCDCD">
              <a:alpha val="1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-5234" y="-9466"/>
            <a:ext cx="9172225" cy="2071175"/>
          </a:xfrm>
          <a:custGeom>
            <a:rect b="b" l="l" r="r" t="t"/>
            <a:pathLst>
              <a:path extrusionOk="0" h="82847" w="366889">
                <a:moveTo>
                  <a:pt x="366889" y="0"/>
                </a:moveTo>
                <a:lnTo>
                  <a:pt x="0" y="0"/>
                </a:lnTo>
                <a:lnTo>
                  <a:pt x="0" y="13514"/>
                </a:lnTo>
                <a:lnTo>
                  <a:pt x="366348" y="82847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68000">
                <a:srgbClr val="740946"/>
              </a:gs>
              <a:gs pos="100000">
                <a:srgbClr val="E9500E"/>
              </a:gs>
            </a:gsLst>
            <a:lin ang="9599908" scaled="0"/>
          </a:gradFill>
          <a:ln>
            <a:noFill/>
          </a:ln>
        </p:spPr>
      </p:sp>
      <p:sp>
        <p:nvSpPr>
          <p:cNvPr id="34" name="Google Shape;34;p5"/>
          <p:cNvSpPr/>
          <p:nvPr/>
        </p:nvSpPr>
        <p:spPr>
          <a:xfrm>
            <a:off x="4943475" y="0"/>
            <a:ext cx="4202125" cy="1267514"/>
          </a:xfrm>
          <a:custGeom>
            <a:rect b="b" l="l" r="r" t="t"/>
            <a:pathLst>
              <a:path extrusionOk="0" h="2785745" w="9235440">
                <a:moveTo>
                  <a:pt x="9235320" y="0"/>
                </a:moveTo>
                <a:lnTo>
                  <a:pt x="0" y="0"/>
                </a:lnTo>
                <a:lnTo>
                  <a:pt x="9235320" y="2785255"/>
                </a:lnTo>
                <a:lnTo>
                  <a:pt x="9235320" y="0"/>
                </a:lnTo>
                <a:close/>
              </a:path>
            </a:pathLst>
          </a:custGeom>
          <a:solidFill>
            <a:srgbClr val="2C001E">
              <a:alpha val="3464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5" name="Google Shape;35;p5"/>
          <p:cNvSpPr/>
          <p:nvPr/>
        </p:nvSpPr>
        <p:spPr>
          <a:xfrm>
            <a:off x="0" y="0"/>
            <a:ext cx="4268867" cy="1191238"/>
          </a:xfrm>
          <a:custGeom>
            <a:rect b="b" l="l" r="r" t="t"/>
            <a:pathLst>
              <a:path extrusionOk="0" h="2618105" w="9382125">
                <a:moveTo>
                  <a:pt x="9381913" y="0"/>
                </a:moveTo>
                <a:lnTo>
                  <a:pt x="0" y="0"/>
                </a:lnTo>
                <a:lnTo>
                  <a:pt x="0" y="2617721"/>
                </a:lnTo>
                <a:lnTo>
                  <a:pt x="9381913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965230" y="2140629"/>
            <a:ext cx="64542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alibri"/>
              <a:buNone/>
              <a:defRPr sz="4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998893" y="1572155"/>
            <a:ext cx="47271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Ubuntu Light"/>
              <a:buNone/>
              <a:defRPr sz="16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trong Header" type="secHead">
  <p:cSld name="SECTION_HEADER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-24525" y="-8175"/>
            <a:ext cx="9184638" cy="1095000"/>
          </a:xfrm>
          <a:custGeom>
            <a:rect b="b" l="l" r="r" t="t"/>
            <a:pathLst>
              <a:path extrusionOk="0" h="43800" w="368048">
                <a:moveTo>
                  <a:pt x="654" y="0"/>
                </a:moveTo>
                <a:lnTo>
                  <a:pt x="368048" y="0"/>
                </a:lnTo>
                <a:lnTo>
                  <a:pt x="368048" y="24842"/>
                </a:lnTo>
                <a:lnTo>
                  <a:pt x="0" y="4380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</p:sp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213300" y="1396325"/>
            <a:ext cx="78555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8" name="Google Shape;288;p43"/>
          <p:cNvSpPr/>
          <p:nvPr/>
        </p:nvSpPr>
        <p:spPr>
          <a:xfrm>
            <a:off x="2316248" y="0"/>
            <a:ext cx="6838828" cy="1269111"/>
          </a:xfrm>
          <a:custGeom>
            <a:rect b="b" l="l" r="r" t="t"/>
            <a:pathLst>
              <a:path extrusionOk="0" h="2115185" w="17423765">
                <a:moveTo>
                  <a:pt x="17423553" y="0"/>
                </a:moveTo>
                <a:lnTo>
                  <a:pt x="0" y="0"/>
                </a:lnTo>
                <a:lnTo>
                  <a:pt x="17423553" y="2115118"/>
                </a:lnTo>
                <a:lnTo>
                  <a:pt x="17423553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9" name="Google Shape;289;p43"/>
          <p:cNvSpPr txBox="1"/>
          <p:nvPr>
            <p:ph type="title"/>
          </p:nvPr>
        </p:nvSpPr>
        <p:spPr>
          <a:xfrm>
            <a:off x="254174" y="34535"/>
            <a:ext cx="7886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43"/>
          <p:cNvSpPr/>
          <p:nvPr/>
        </p:nvSpPr>
        <p:spPr>
          <a:xfrm>
            <a:off x="6978526" y="0"/>
            <a:ext cx="2170419" cy="1445959"/>
          </a:xfrm>
          <a:custGeom>
            <a:rect b="b" l="l" r="r" t="t"/>
            <a:pathLst>
              <a:path extrusionOk="0" h="2065655" w="3602355">
                <a:moveTo>
                  <a:pt x="3601984" y="0"/>
                </a:moveTo>
                <a:lnTo>
                  <a:pt x="0" y="0"/>
                </a:lnTo>
                <a:lnTo>
                  <a:pt x="3601984" y="2065357"/>
                </a:lnTo>
                <a:lnTo>
                  <a:pt x="3601984" y="0"/>
                </a:lnTo>
                <a:close/>
              </a:path>
            </a:pathLst>
          </a:custGeom>
          <a:solidFill>
            <a:srgbClr val="772953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Bottom">
  <p:cSld name="TITLE_ONLY_1_1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/>
          <p:nvPr/>
        </p:nvSpPr>
        <p:spPr>
          <a:xfrm>
            <a:off x="-8125" y="4720796"/>
            <a:ext cx="8859319" cy="431346"/>
          </a:xfrm>
          <a:custGeom>
            <a:rect b="b" l="l" r="r" t="t"/>
            <a:pathLst>
              <a:path extrusionOk="0" h="26382" w="219521">
                <a:moveTo>
                  <a:pt x="0" y="26056"/>
                </a:moveTo>
                <a:lnTo>
                  <a:pt x="0" y="0"/>
                </a:lnTo>
                <a:lnTo>
                  <a:pt x="219521" y="2638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7000">
                <a:schemeClr val="dk2"/>
              </a:gs>
              <a:gs pos="75000">
                <a:schemeClr val="accen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293" name="Google Shape;293;p44"/>
          <p:cNvSpPr/>
          <p:nvPr/>
        </p:nvSpPr>
        <p:spPr>
          <a:xfrm>
            <a:off x="273950" y="4610225"/>
            <a:ext cx="8874983" cy="541992"/>
          </a:xfrm>
          <a:custGeom>
            <a:rect b="b" l="l" r="r" t="t"/>
            <a:pathLst>
              <a:path extrusionOk="0" h="1570990" w="14031594">
                <a:moveTo>
                  <a:pt x="14030976" y="0"/>
                </a:moveTo>
                <a:lnTo>
                  <a:pt x="0" y="1570631"/>
                </a:lnTo>
                <a:lnTo>
                  <a:pt x="14030976" y="1570631"/>
                </a:lnTo>
                <a:lnTo>
                  <a:pt x="14030976" y="0"/>
                </a:lnTo>
                <a:close/>
              </a:path>
            </a:pathLst>
          </a:custGeom>
          <a:solidFill>
            <a:srgbClr val="888888">
              <a:alpha val="138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94" name="Google Shape;294;p44"/>
          <p:cNvSpPr/>
          <p:nvPr/>
        </p:nvSpPr>
        <p:spPr>
          <a:xfrm>
            <a:off x="0" y="4919721"/>
            <a:ext cx="4301966" cy="232273"/>
          </a:xfrm>
          <a:custGeom>
            <a:rect b="b" l="l" r="r" t="t"/>
            <a:pathLst>
              <a:path extrusionOk="0" h="948054" w="19119850">
                <a:moveTo>
                  <a:pt x="0" y="0"/>
                </a:moveTo>
                <a:lnTo>
                  <a:pt x="0" y="947520"/>
                </a:lnTo>
                <a:lnTo>
                  <a:pt x="19119836" y="947520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95" name="Google Shape;295;p44"/>
          <p:cNvSpPr txBox="1"/>
          <p:nvPr>
            <p:ph type="title"/>
          </p:nvPr>
        </p:nvSpPr>
        <p:spPr>
          <a:xfrm>
            <a:off x="257944" y="22924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257950" y="1972625"/>
            <a:ext cx="4234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 sz="1400">
                <a:solidFill>
                  <a:schemeClr val="accent5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•"/>
              <a:defRPr sz="1200">
                <a:solidFill>
                  <a:schemeClr val="accent5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Char char="•"/>
              <a:defRPr sz="1100">
                <a:solidFill>
                  <a:schemeClr val="accent5"/>
                </a:solidFill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97" name="Google Shape;297;p44"/>
          <p:cNvSpPr txBox="1"/>
          <p:nvPr>
            <p:ph idx="2" type="subTitle"/>
          </p:nvPr>
        </p:nvSpPr>
        <p:spPr>
          <a:xfrm>
            <a:off x="257951" y="1059925"/>
            <a:ext cx="4959900" cy="84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20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98" name="Google Shape;298;p44"/>
          <p:cNvSpPr/>
          <p:nvPr/>
        </p:nvSpPr>
        <p:spPr>
          <a:xfrm>
            <a:off x="8760000" y="104000"/>
            <a:ext cx="26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4"/>
          <p:cNvSpPr txBox="1"/>
          <p:nvPr>
            <p:ph idx="3" type="body"/>
          </p:nvPr>
        </p:nvSpPr>
        <p:spPr>
          <a:xfrm>
            <a:off x="4651476" y="1972625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content">
  <p:cSld name="CUSTOM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277300" y="1409714"/>
            <a:ext cx="3648900" cy="21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2" name="Google Shape;302;p45"/>
          <p:cNvSpPr/>
          <p:nvPr/>
        </p:nvSpPr>
        <p:spPr>
          <a:xfrm>
            <a:off x="8784000" y="120000"/>
            <a:ext cx="207900" cy="4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5"/>
          <p:cNvSpPr/>
          <p:nvPr/>
        </p:nvSpPr>
        <p:spPr>
          <a:xfrm>
            <a:off x="-8125" y="-25200"/>
            <a:ext cx="994725" cy="1182625"/>
          </a:xfrm>
          <a:custGeom>
            <a:rect b="b" l="l" r="r" t="t"/>
            <a:pathLst>
              <a:path extrusionOk="0" h="47305" w="39789">
                <a:moveTo>
                  <a:pt x="0" y="0"/>
                </a:moveTo>
                <a:lnTo>
                  <a:pt x="0" y="47305"/>
                </a:lnTo>
                <a:lnTo>
                  <a:pt x="39789" y="219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68000">
                <a:srgbClr val="740946"/>
              </a:gs>
              <a:gs pos="100000">
                <a:srgbClr val="E9500E"/>
              </a:gs>
            </a:gsLst>
            <a:lin ang="9598189" scaled="0"/>
          </a:gradFill>
          <a:ln>
            <a:noFill/>
          </a:ln>
        </p:spPr>
      </p:sp>
      <p:sp>
        <p:nvSpPr>
          <p:cNvPr id="304" name="Google Shape;304;p45"/>
          <p:cNvSpPr/>
          <p:nvPr/>
        </p:nvSpPr>
        <p:spPr>
          <a:xfrm rot="10800000">
            <a:off x="-8712" y="-2793"/>
            <a:ext cx="1648712" cy="785495"/>
          </a:xfrm>
          <a:custGeom>
            <a:rect b="b" l="l" r="r" t="t"/>
            <a:pathLst>
              <a:path extrusionOk="0" h="1570990" w="14031594">
                <a:moveTo>
                  <a:pt x="14030976" y="0"/>
                </a:moveTo>
                <a:lnTo>
                  <a:pt x="0" y="1570631"/>
                </a:lnTo>
                <a:lnTo>
                  <a:pt x="14030976" y="1570631"/>
                </a:lnTo>
                <a:lnTo>
                  <a:pt x="14030976" y="0"/>
                </a:lnTo>
                <a:close/>
              </a:path>
            </a:pathLst>
          </a:custGeom>
          <a:solidFill>
            <a:srgbClr val="888888">
              <a:alpha val="138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05" name="Google Shape;305;p45"/>
          <p:cNvSpPr/>
          <p:nvPr/>
        </p:nvSpPr>
        <p:spPr>
          <a:xfrm flipH="1" rot="10800000">
            <a:off x="0" y="-2564"/>
            <a:ext cx="2342182" cy="455066"/>
          </a:xfrm>
          <a:custGeom>
            <a:rect b="b" l="l" r="r" t="t"/>
            <a:pathLst>
              <a:path extrusionOk="0" h="948054" w="19119850">
                <a:moveTo>
                  <a:pt x="0" y="0"/>
                </a:moveTo>
                <a:lnTo>
                  <a:pt x="0" y="947520"/>
                </a:lnTo>
                <a:lnTo>
                  <a:pt x="19119836" y="947520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4651475" y="1463500"/>
            <a:ext cx="41997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Left">
  <p:cSld name="TITLE_ONLY_1_1_1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/>
          <p:nvPr/>
        </p:nvSpPr>
        <p:spPr>
          <a:xfrm>
            <a:off x="-8000" y="-8000"/>
            <a:ext cx="4504000" cy="5163400"/>
          </a:xfrm>
          <a:custGeom>
            <a:rect b="b" l="l" r="r" t="t"/>
            <a:pathLst>
              <a:path extrusionOk="0" h="206536" w="180160">
                <a:moveTo>
                  <a:pt x="157547" y="206536"/>
                </a:moveTo>
                <a:lnTo>
                  <a:pt x="0" y="206350"/>
                </a:lnTo>
                <a:lnTo>
                  <a:pt x="0" y="183"/>
                </a:lnTo>
                <a:lnTo>
                  <a:pt x="180160" y="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</p:sp>
      <p:sp>
        <p:nvSpPr>
          <p:cNvPr id="309" name="Google Shape;309;p46"/>
          <p:cNvSpPr/>
          <p:nvPr/>
        </p:nvSpPr>
        <p:spPr>
          <a:xfrm>
            <a:off x="-8000" y="0"/>
            <a:ext cx="4268867" cy="2630084"/>
          </a:xfrm>
          <a:custGeom>
            <a:rect b="b" l="l" r="r" t="t"/>
            <a:pathLst>
              <a:path extrusionOk="0" h="5780405" w="9382125">
                <a:moveTo>
                  <a:pt x="9381913" y="0"/>
                </a:moveTo>
                <a:lnTo>
                  <a:pt x="0" y="0"/>
                </a:lnTo>
                <a:lnTo>
                  <a:pt x="0" y="5779928"/>
                </a:lnTo>
                <a:lnTo>
                  <a:pt x="9381913" y="0"/>
                </a:lnTo>
                <a:close/>
              </a:path>
            </a:pathLst>
          </a:custGeom>
          <a:solidFill>
            <a:srgbClr val="772953">
              <a:alpha val="247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277300" y="1240000"/>
            <a:ext cx="3489900" cy="26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6"/>
          <p:cNvSpPr/>
          <p:nvPr/>
        </p:nvSpPr>
        <p:spPr>
          <a:xfrm>
            <a:off x="-8000" y="-16000"/>
            <a:ext cx="4504000" cy="832000"/>
          </a:xfrm>
          <a:custGeom>
            <a:rect b="b" l="l" r="r" t="t"/>
            <a:pathLst>
              <a:path extrusionOk="0" h="33280" w="180160">
                <a:moveTo>
                  <a:pt x="176320" y="33280"/>
                </a:moveTo>
                <a:lnTo>
                  <a:pt x="180160" y="320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47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background Simple">
  <p:cSld name="TITLE_ONLY_1_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7"/>
          <p:cNvSpPr/>
          <p:nvPr/>
        </p:nvSpPr>
        <p:spPr>
          <a:xfrm>
            <a:off x="0" y="0"/>
            <a:ext cx="9147366" cy="3382734"/>
          </a:xfrm>
          <a:custGeom>
            <a:rect b="b" l="l" r="r" t="t"/>
            <a:pathLst>
              <a:path extrusionOk="0" h="7434580" w="20104100">
                <a:moveTo>
                  <a:pt x="20104099" y="0"/>
                </a:moveTo>
                <a:lnTo>
                  <a:pt x="0" y="0"/>
                </a:lnTo>
                <a:lnTo>
                  <a:pt x="0" y="7434328"/>
                </a:lnTo>
                <a:lnTo>
                  <a:pt x="20104099" y="3560101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5" name="Google Shape;315;p47"/>
          <p:cNvSpPr/>
          <p:nvPr/>
        </p:nvSpPr>
        <p:spPr>
          <a:xfrm>
            <a:off x="0" y="0"/>
            <a:ext cx="4545368" cy="4988371"/>
          </a:xfrm>
          <a:custGeom>
            <a:rect b="b" l="l" r="r" t="t"/>
            <a:pathLst>
              <a:path extrusionOk="0" h="11273155" w="9989820">
                <a:moveTo>
                  <a:pt x="9989224" y="0"/>
                </a:moveTo>
                <a:lnTo>
                  <a:pt x="0" y="0"/>
                </a:lnTo>
                <a:lnTo>
                  <a:pt x="0" y="11273106"/>
                </a:lnTo>
                <a:lnTo>
                  <a:pt x="9989224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6" name="Google Shape;316;p47"/>
          <p:cNvSpPr/>
          <p:nvPr/>
        </p:nvSpPr>
        <p:spPr>
          <a:xfrm>
            <a:off x="9525" y="0"/>
            <a:ext cx="9138120" cy="1114962"/>
          </a:xfrm>
          <a:custGeom>
            <a:rect b="b" l="l" r="r" t="t"/>
            <a:pathLst>
              <a:path extrusionOk="0" h="2450465" w="20083780">
                <a:moveTo>
                  <a:pt x="20083158" y="0"/>
                </a:moveTo>
                <a:lnTo>
                  <a:pt x="0" y="0"/>
                </a:lnTo>
                <a:lnTo>
                  <a:pt x="20083158" y="2450187"/>
                </a:lnTo>
                <a:lnTo>
                  <a:pt x="20083158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17" name="Google Shape;317;p47"/>
          <p:cNvSpPr txBox="1"/>
          <p:nvPr>
            <p:ph type="title"/>
          </p:nvPr>
        </p:nvSpPr>
        <p:spPr>
          <a:xfrm>
            <a:off x="283925" y="1466100"/>
            <a:ext cx="55155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End slide 1">
  <p:cSld name="TITLE_ONLY_1_2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35000">
                <a:srgbClr val="2C001E"/>
              </a:gs>
              <a:gs pos="73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8"/>
          <p:cNvSpPr/>
          <p:nvPr/>
        </p:nvSpPr>
        <p:spPr>
          <a:xfrm>
            <a:off x="0" y="0"/>
            <a:ext cx="9147366" cy="3506683"/>
          </a:xfrm>
          <a:custGeom>
            <a:rect b="b" l="l" r="r" t="t"/>
            <a:pathLst>
              <a:path extrusionOk="0" h="7706995" w="20104100">
                <a:moveTo>
                  <a:pt x="20104099" y="0"/>
                </a:moveTo>
                <a:lnTo>
                  <a:pt x="0" y="0"/>
                </a:lnTo>
                <a:lnTo>
                  <a:pt x="0" y="7706571"/>
                </a:lnTo>
                <a:lnTo>
                  <a:pt x="20104099" y="4607189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21" name="Google Shape;321;p48"/>
          <p:cNvSpPr/>
          <p:nvPr/>
        </p:nvSpPr>
        <p:spPr>
          <a:xfrm>
            <a:off x="0" y="0"/>
            <a:ext cx="6317634" cy="5133908"/>
          </a:xfrm>
          <a:custGeom>
            <a:rect b="b" l="l" r="r" t="t"/>
            <a:pathLst>
              <a:path extrusionOk="0" h="11283315" w="13884910">
                <a:moveTo>
                  <a:pt x="13884393" y="0"/>
                </a:moveTo>
                <a:lnTo>
                  <a:pt x="0" y="0"/>
                </a:lnTo>
                <a:lnTo>
                  <a:pt x="0" y="11283028"/>
                </a:lnTo>
                <a:lnTo>
                  <a:pt x="13884393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22" name="Google Shape;322;p48"/>
          <p:cNvSpPr/>
          <p:nvPr/>
        </p:nvSpPr>
        <p:spPr>
          <a:xfrm>
            <a:off x="5362574" y="0"/>
            <a:ext cx="3782895" cy="5145465"/>
          </a:xfrm>
          <a:custGeom>
            <a:rect b="b" l="l" r="r" t="t"/>
            <a:pathLst>
              <a:path extrusionOk="0" h="11308715" w="8314055">
                <a:moveTo>
                  <a:pt x="8313882" y="0"/>
                </a:moveTo>
                <a:lnTo>
                  <a:pt x="0" y="0"/>
                </a:lnTo>
                <a:lnTo>
                  <a:pt x="7811280" y="11308556"/>
                </a:lnTo>
                <a:lnTo>
                  <a:pt x="8313882" y="11308556"/>
                </a:lnTo>
                <a:lnTo>
                  <a:pt x="8313882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23" name="Google Shape;323;p48"/>
          <p:cNvSpPr txBox="1"/>
          <p:nvPr/>
        </p:nvSpPr>
        <p:spPr>
          <a:xfrm>
            <a:off x="1005400" y="2269446"/>
            <a:ext cx="5984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Thank you. Questions?</a:t>
            </a:r>
            <a:endParaRPr sz="36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End slide 2">
  <p:cSld name="TITLE_ONLY_1_2_1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0000">
                <a:srgbClr val="772953"/>
              </a:gs>
              <a:gs pos="100000">
                <a:srgbClr val="E9500E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9"/>
          <p:cNvSpPr/>
          <p:nvPr/>
        </p:nvSpPr>
        <p:spPr>
          <a:xfrm>
            <a:off x="0" y="0"/>
            <a:ext cx="9147366" cy="2248992"/>
          </a:xfrm>
          <a:custGeom>
            <a:rect b="b" l="l" r="r" t="t"/>
            <a:pathLst>
              <a:path extrusionOk="0" h="4942840" w="20104100">
                <a:moveTo>
                  <a:pt x="20104099" y="0"/>
                </a:moveTo>
                <a:lnTo>
                  <a:pt x="0" y="0"/>
                </a:lnTo>
                <a:lnTo>
                  <a:pt x="0" y="4942257"/>
                </a:lnTo>
                <a:lnTo>
                  <a:pt x="20104099" y="1549691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FFF">
              <a:alpha val="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27" name="Google Shape;327;p49"/>
          <p:cNvSpPr/>
          <p:nvPr/>
        </p:nvSpPr>
        <p:spPr>
          <a:xfrm>
            <a:off x="0" y="0"/>
            <a:ext cx="6331791" cy="5145465"/>
          </a:xfrm>
          <a:custGeom>
            <a:rect b="b" l="l" r="r" t="t"/>
            <a:pathLst>
              <a:path extrusionOk="0" h="11308715" w="13916025">
                <a:moveTo>
                  <a:pt x="13915806" y="0"/>
                </a:moveTo>
                <a:lnTo>
                  <a:pt x="0" y="0"/>
                </a:lnTo>
                <a:lnTo>
                  <a:pt x="0" y="11308556"/>
                </a:lnTo>
                <a:lnTo>
                  <a:pt x="13915806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28" name="Google Shape;328;p49"/>
          <p:cNvSpPr/>
          <p:nvPr/>
        </p:nvSpPr>
        <p:spPr>
          <a:xfrm>
            <a:off x="2705100" y="0"/>
            <a:ext cx="6441294" cy="5145465"/>
          </a:xfrm>
          <a:custGeom>
            <a:rect b="b" l="l" r="r" t="t"/>
            <a:pathLst>
              <a:path extrusionOk="0" h="11308715" w="14156690">
                <a:moveTo>
                  <a:pt x="14156637" y="0"/>
                </a:moveTo>
                <a:lnTo>
                  <a:pt x="0" y="0"/>
                </a:lnTo>
                <a:lnTo>
                  <a:pt x="13654034" y="11308556"/>
                </a:lnTo>
                <a:lnTo>
                  <a:pt x="14156637" y="11308556"/>
                </a:lnTo>
                <a:lnTo>
                  <a:pt x="14156637" y="0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29" name="Google Shape;329;p49"/>
          <p:cNvSpPr txBox="1"/>
          <p:nvPr>
            <p:ph type="title"/>
          </p:nvPr>
        </p:nvSpPr>
        <p:spPr>
          <a:xfrm>
            <a:off x="979088" y="2036488"/>
            <a:ext cx="69156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Minimal">
  <p:cSld name="TITLE_ONLY_1_1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/>
          <p:nvPr/>
        </p:nvSpPr>
        <p:spPr>
          <a:xfrm>
            <a:off x="-8135" y="4486500"/>
            <a:ext cx="1213225" cy="659550"/>
          </a:xfrm>
          <a:custGeom>
            <a:rect b="b" l="l" r="r" t="t"/>
            <a:pathLst>
              <a:path extrusionOk="0" h="26382" w="48529">
                <a:moveTo>
                  <a:pt x="48529" y="26382"/>
                </a:moveTo>
                <a:lnTo>
                  <a:pt x="0" y="2638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0000">
                <a:srgbClr val="772953"/>
              </a:gs>
              <a:gs pos="100000">
                <a:srgbClr val="E9500E"/>
              </a:gs>
            </a:gsLst>
            <a:lin ang="2700006" scaled="0"/>
          </a:gradFill>
          <a:ln>
            <a:noFill/>
          </a:ln>
        </p:spPr>
      </p:sp>
      <p:sp>
        <p:nvSpPr>
          <p:cNvPr id="332" name="Google Shape;332;p50"/>
          <p:cNvSpPr/>
          <p:nvPr/>
        </p:nvSpPr>
        <p:spPr>
          <a:xfrm>
            <a:off x="0" y="4703638"/>
            <a:ext cx="1715348" cy="448122"/>
          </a:xfrm>
          <a:custGeom>
            <a:rect b="b" l="l" r="r" t="t"/>
            <a:pathLst>
              <a:path extrusionOk="0" h="984884" w="3769995">
                <a:moveTo>
                  <a:pt x="0" y="0"/>
                </a:moveTo>
                <a:lnTo>
                  <a:pt x="0" y="984263"/>
                </a:lnTo>
                <a:lnTo>
                  <a:pt x="3769518" y="984263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3" name="Google Shape;333;p50"/>
          <p:cNvSpPr txBox="1"/>
          <p:nvPr>
            <p:ph type="title"/>
          </p:nvPr>
        </p:nvSpPr>
        <p:spPr>
          <a:xfrm>
            <a:off x="277300" y="1398325"/>
            <a:ext cx="34899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50"/>
          <p:cNvSpPr/>
          <p:nvPr/>
        </p:nvSpPr>
        <p:spPr>
          <a:xfrm>
            <a:off x="8768000" y="96000"/>
            <a:ext cx="248100" cy="51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0"/>
          <p:cNvSpPr txBox="1"/>
          <p:nvPr>
            <p:ph idx="1" type="body"/>
          </p:nvPr>
        </p:nvSpPr>
        <p:spPr>
          <a:xfrm>
            <a:off x="4492525" y="1402201"/>
            <a:ext cx="4358700" cy="303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rtl="0"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1pPr>
            <a:lvl2pPr indent="-323850" lvl="1" marL="914400" rtl="0">
              <a:spcBef>
                <a:spcPts val="1000"/>
              </a:spcBef>
              <a:spcAft>
                <a:spcPts val="0"/>
              </a:spcAft>
              <a:buSzPts val="1500"/>
              <a:buChar char="•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indent="-311150" lvl="3" marL="1828800" rtl="0"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4pPr>
            <a:lvl5pPr indent="-311150" lvl="4" marL="2286000" rtl="0"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rtl="0">
              <a:spcBef>
                <a:spcPts val="1000"/>
              </a:spcBef>
              <a:spcAft>
                <a:spcPts val="0"/>
              </a:spcAft>
              <a:buSzPts val="1300"/>
              <a:buChar char="•"/>
              <a:defRPr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2100" lvl="8" marL="4114800" rtl="0">
              <a:spcBef>
                <a:spcPts val="1000"/>
              </a:spcBef>
              <a:spcAft>
                <a:spcPts val="1000"/>
              </a:spcAft>
              <a:buSzPts val="1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/>
          <p:nvPr/>
        </p:nvSpPr>
        <p:spPr>
          <a:xfrm>
            <a:off x="8717750" y="27500"/>
            <a:ext cx="316200" cy="6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ext content">
  <p:cSld name="TITLE_1_1_1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0" y="0"/>
            <a:ext cx="9147366" cy="3322349"/>
          </a:xfrm>
          <a:custGeom>
            <a:rect b="b" l="l" r="r" t="t"/>
            <a:pathLst>
              <a:path extrusionOk="0" h="7301865" w="20104100">
                <a:moveTo>
                  <a:pt x="20104099" y="0"/>
                </a:moveTo>
                <a:lnTo>
                  <a:pt x="0" y="0"/>
                </a:lnTo>
                <a:lnTo>
                  <a:pt x="0" y="7301589"/>
                </a:lnTo>
                <a:lnTo>
                  <a:pt x="20104099" y="4778681"/>
                </a:lnTo>
                <a:lnTo>
                  <a:pt x="20104099" y="0"/>
                </a:lnTo>
                <a:close/>
              </a:path>
            </a:pathLst>
          </a:custGeom>
          <a:solidFill>
            <a:srgbClr val="772953">
              <a:alpha val="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1" name="Google Shape;41;p6"/>
          <p:cNvSpPr/>
          <p:nvPr/>
        </p:nvSpPr>
        <p:spPr>
          <a:xfrm>
            <a:off x="3566382" y="0"/>
            <a:ext cx="5575105" cy="1114962"/>
          </a:xfrm>
          <a:custGeom>
            <a:rect b="b" l="l" r="r" t="t"/>
            <a:pathLst>
              <a:path extrusionOk="0" h="2450465" w="3637915">
                <a:moveTo>
                  <a:pt x="3637679" y="0"/>
                </a:moveTo>
                <a:lnTo>
                  <a:pt x="0" y="0"/>
                </a:lnTo>
                <a:lnTo>
                  <a:pt x="3637679" y="2450187"/>
                </a:lnTo>
                <a:lnTo>
                  <a:pt x="3637679" y="0"/>
                </a:lnTo>
                <a:close/>
              </a:path>
            </a:pathLst>
          </a:custGeom>
          <a:solidFill>
            <a:srgbClr val="E95420">
              <a:alpha val="923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" name="Google Shape;42;p6"/>
          <p:cNvSpPr/>
          <p:nvPr/>
        </p:nvSpPr>
        <p:spPr>
          <a:xfrm>
            <a:off x="0" y="0"/>
            <a:ext cx="6231823" cy="5133619"/>
          </a:xfrm>
          <a:custGeom>
            <a:rect b="b" l="l" r="r" t="t"/>
            <a:pathLst>
              <a:path extrusionOk="0" h="11282680" w="13696315">
                <a:moveTo>
                  <a:pt x="13695918" y="0"/>
                </a:moveTo>
                <a:lnTo>
                  <a:pt x="0" y="0"/>
                </a:lnTo>
                <a:lnTo>
                  <a:pt x="0" y="11282678"/>
                </a:lnTo>
                <a:lnTo>
                  <a:pt x="13695918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" name="Google Shape;43;p6"/>
          <p:cNvSpPr txBox="1"/>
          <p:nvPr>
            <p:ph type="ctrTitle"/>
          </p:nvPr>
        </p:nvSpPr>
        <p:spPr>
          <a:xfrm>
            <a:off x="279900" y="1714499"/>
            <a:ext cx="27618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6"/>
          <p:cNvSpPr txBox="1"/>
          <p:nvPr>
            <p:ph idx="2" type="title"/>
          </p:nvPr>
        </p:nvSpPr>
        <p:spPr>
          <a:xfrm>
            <a:off x="3204625" y="1714499"/>
            <a:ext cx="2738700" cy="172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title"/>
          </p:nvPr>
        </p:nvSpPr>
        <p:spPr>
          <a:xfrm>
            <a:off x="6097949" y="1714499"/>
            <a:ext cx="2761800" cy="172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" name="Google Shape;46;p6"/>
          <p:cNvSpPr/>
          <p:nvPr/>
        </p:nvSpPr>
        <p:spPr>
          <a:xfrm>
            <a:off x="4837050" y="0"/>
            <a:ext cx="4335350" cy="4865450"/>
          </a:xfrm>
          <a:custGeom>
            <a:rect b="b" l="l" r="r" t="t"/>
            <a:pathLst>
              <a:path extrusionOk="0" h="194618" w="173414">
                <a:moveTo>
                  <a:pt x="172657" y="194618"/>
                </a:moveTo>
                <a:lnTo>
                  <a:pt x="0" y="0"/>
                </a:lnTo>
                <a:lnTo>
                  <a:pt x="173414" y="0"/>
                </a:lnTo>
                <a:close/>
              </a:path>
            </a:pathLst>
          </a:custGeom>
          <a:solidFill>
            <a:srgbClr val="111111">
              <a:alpha val="670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Double Title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16347" y="-8172"/>
            <a:ext cx="9176700" cy="939725"/>
          </a:xfrm>
          <a:custGeom>
            <a:rect b="b" l="l" r="r" t="t"/>
            <a:pathLst>
              <a:path extrusionOk="0" h="37589" w="367068">
                <a:moveTo>
                  <a:pt x="327" y="0"/>
                </a:moveTo>
                <a:lnTo>
                  <a:pt x="367068" y="0"/>
                </a:lnTo>
                <a:lnTo>
                  <a:pt x="367068" y="25169"/>
                </a:lnTo>
                <a:lnTo>
                  <a:pt x="0" y="37589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</p:sp>
      <p:sp>
        <p:nvSpPr>
          <p:cNvPr id="49" name="Google Shape;49;p7"/>
          <p:cNvSpPr/>
          <p:nvPr/>
        </p:nvSpPr>
        <p:spPr>
          <a:xfrm>
            <a:off x="6349325" y="0"/>
            <a:ext cx="2802033" cy="845393"/>
          </a:xfrm>
          <a:custGeom>
            <a:rect b="b" l="l" r="r" t="t"/>
            <a:pathLst>
              <a:path extrusionOk="0" h="48768" w="61695">
                <a:moveTo>
                  <a:pt x="61695" y="48768"/>
                </a:moveTo>
                <a:lnTo>
                  <a:pt x="0" y="0"/>
                </a:lnTo>
                <a:lnTo>
                  <a:pt x="61695" y="0"/>
                </a:lnTo>
                <a:close/>
              </a:path>
            </a:pathLst>
          </a:custGeom>
          <a:solidFill>
            <a:srgbClr val="772953">
              <a:alpha val="10000"/>
            </a:srgbClr>
          </a:solidFill>
          <a:ln>
            <a:noFill/>
          </a:ln>
        </p:spPr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256725" y="-76100"/>
            <a:ext cx="7881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269951" y="1983733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2" name="Google Shape;52;p7"/>
          <p:cNvSpPr txBox="1"/>
          <p:nvPr>
            <p:ph idx="2" type="subTitle"/>
          </p:nvPr>
        </p:nvSpPr>
        <p:spPr>
          <a:xfrm>
            <a:off x="269950" y="1308875"/>
            <a:ext cx="4222200" cy="59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4651476" y="1983733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imple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8759925" y="106225"/>
            <a:ext cx="261600" cy="50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6667500" y="0"/>
            <a:ext cx="2477532" cy="437432"/>
          </a:xfrm>
          <a:custGeom>
            <a:rect b="b" l="l" r="r" t="t"/>
            <a:pathLst>
              <a:path extrusionOk="0" h="961390" w="5445125">
                <a:moveTo>
                  <a:pt x="5444860" y="0"/>
                </a:moveTo>
                <a:lnTo>
                  <a:pt x="0" y="0"/>
                </a:lnTo>
                <a:lnTo>
                  <a:pt x="5444860" y="960857"/>
                </a:lnTo>
                <a:lnTo>
                  <a:pt x="5444860" y="0"/>
                </a:lnTo>
                <a:close/>
              </a:path>
            </a:pathLst>
          </a:custGeom>
          <a:solidFill>
            <a:srgbClr val="E6E6E6">
              <a:alpha val="4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7" name="Google Shape;57;p8"/>
          <p:cNvSpPr/>
          <p:nvPr/>
        </p:nvSpPr>
        <p:spPr>
          <a:xfrm>
            <a:off x="7505700" y="0"/>
            <a:ext cx="1639072" cy="939873"/>
          </a:xfrm>
          <a:custGeom>
            <a:rect b="b" l="l" r="r" t="t"/>
            <a:pathLst>
              <a:path extrusionOk="0" h="2065655" w="3602355">
                <a:moveTo>
                  <a:pt x="3601984" y="0"/>
                </a:moveTo>
                <a:lnTo>
                  <a:pt x="0" y="0"/>
                </a:lnTo>
                <a:lnTo>
                  <a:pt x="3601984" y="2065357"/>
                </a:lnTo>
                <a:lnTo>
                  <a:pt x="3601984" y="0"/>
                </a:lnTo>
                <a:close/>
              </a:path>
            </a:pathLst>
          </a:custGeom>
          <a:solidFill>
            <a:srgbClr val="CDCDCD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" name="Google Shape;58;p8"/>
          <p:cNvSpPr/>
          <p:nvPr/>
        </p:nvSpPr>
        <p:spPr>
          <a:xfrm>
            <a:off x="8196550" y="0"/>
            <a:ext cx="962150" cy="1175125"/>
          </a:xfrm>
          <a:custGeom>
            <a:rect b="b" l="l" r="r" t="t"/>
            <a:pathLst>
              <a:path extrusionOk="0" h="47005" w="38486">
                <a:moveTo>
                  <a:pt x="38192" y="47005"/>
                </a:moveTo>
                <a:lnTo>
                  <a:pt x="0" y="0"/>
                </a:lnTo>
                <a:lnTo>
                  <a:pt x="38486" y="0"/>
                </a:lnTo>
                <a:close/>
              </a:path>
            </a:pathLst>
          </a:custGeom>
          <a:solidFill>
            <a:srgbClr val="772953">
              <a:alpha val="15380"/>
            </a:srgbClr>
          </a:solidFill>
          <a:ln>
            <a:noFill/>
          </a:ln>
        </p:spPr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254076" y="236903"/>
            <a:ext cx="7165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277300" y="1986158"/>
            <a:ext cx="3999600" cy="27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61" name="Google Shape;61;p8"/>
          <p:cNvSpPr txBox="1"/>
          <p:nvPr>
            <p:ph idx="2" type="body"/>
          </p:nvPr>
        </p:nvSpPr>
        <p:spPr>
          <a:xfrm>
            <a:off x="4651476" y="1983733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62" name="Google Shape;62;p8"/>
          <p:cNvSpPr txBox="1"/>
          <p:nvPr>
            <p:ph idx="3" type="subTitle"/>
          </p:nvPr>
        </p:nvSpPr>
        <p:spPr>
          <a:xfrm>
            <a:off x="277300" y="1062227"/>
            <a:ext cx="4953000" cy="84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trong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-24525" y="-8175"/>
            <a:ext cx="9184638" cy="1095000"/>
          </a:xfrm>
          <a:custGeom>
            <a:rect b="b" l="l" r="r" t="t"/>
            <a:pathLst>
              <a:path extrusionOk="0" h="43800" w="368048">
                <a:moveTo>
                  <a:pt x="654" y="0"/>
                </a:moveTo>
                <a:lnTo>
                  <a:pt x="368048" y="0"/>
                </a:lnTo>
                <a:lnTo>
                  <a:pt x="368048" y="24842"/>
                </a:lnTo>
                <a:lnTo>
                  <a:pt x="0" y="43800"/>
                </a:lnTo>
                <a:close/>
              </a:path>
            </a:pathLst>
          </a:custGeom>
          <a:gradFill>
            <a:gsLst>
              <a:gs pos="0">
                <a:srgbClr val="2C001E"/>
              </a:gs>
              <a:gs pos="20000">
                <a:srgbClr val="2C001E"/>
              </a:gs>
              <a:gs pos="61000">
                <a:srgbClr val="740946"/>
              </a:gs>
              <a:gs pos="100000">
                <a:srgbClr val="E9500E"/>
              </a:gs>
            </a:gsLst>
            <a:lin ang="18900732" scaled="0"/>
          </a:gradFill>
          <a:ln>
            <a:noFill/>
          </a:ln>
        </p:spPr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13300" y="1396325"/>
            <a:ext cx="78555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9"/>
          <p:cNvSpPr/>
          <p:nvPr/>
        </p:nvSpPr>
        <p:spPr>
          <a:xfrm>
            <a:off x="2316248" y="0"/>
            <a:ext cx="6838828" cy="1269111"/>
          </a:xfrm>
          <a:custGeom>
            <a:rect b="b" l="l" r="r" t="t"/>
            <a:pathLst>
              <a:path extrusionOk="0" h="2115185" w="17423765">
                <a:moveTo>
                  <a:pt x="17423553" y="0"/>
                </a:moveTo>
                <a:lnTo>
                  <a:pt x="0" y="0"/>
                </a:lnTo>
                <a:lnTo>
                  <a:pt x="17423553" y="2115118"/>
                </a:lnTo>
                <a:lnTo>
                  <a:pt x="17423553" y="0"/>
                </a:lnTo>
                <a:close/>
              </a:path>
            </a:pathLst>
          </a:custGeom>
          <a:solidFill>
            <a:srgbClr val="772953">
              <a:alpha val="1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7" name="Google Shape;67;p9"/>
          <p:cNvSpPr txBox="1"/>
          <p:nvPr>
            <p:ph type="title"/>
          </p:nvPr>
        </p:nvSpPr>
        <p:spPr>
          <a:xfrm>
            <a:off x="254174" y="34535"/>
            <a:ext cx="7886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9"/>
          <p:cNvSpPr/>
          <p:nvPr/>
        </p:nvSpPr>
        <p:spPr>
          <a:xfrm>
            <a:off x="6978526" y="0"/>
            <a:ext cx="2170419" cy="1445959"/>
          </a:xfrm>
          <a:custGeom>
            <a:rect b="b" l="l" r="r" t="t"/>
            <a:pathLst>
              <a:path extrusionOk="0" h="2065655" w="3602355">
                <a:moveTo>
                  <a:pt x="3601984" y="0"/>
                </a:moveTo>
                <a:lnTo>
                  <a:pt x="0" y="0"/>
                </a:lnTo>
                <a:lnTo>
                  <a:pt x="3601984" y="2065357"/>
                </a:lnTo>
                <a:lnTo>
                  <a:pt x="3601984" y="0"/>
                </a:lnTo>
                <a:close/>
              </a:path>
            </a:pathLst>
          </a:custGeom>
          <a:solidFill>
            <a:srgbClr val="772953">
              <a:alpha val="1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Suru Bottom">
  <p:cSld name="TITLE_ONLY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-8125" y="4720796"/>
            <a:ext cx="8859319" cy="431346"/>
          </a:xfrm>
          <a:custGeom>
            <a:rect b="b" l="l" r="r" t="t"/>
            <a:pathLst>
              <a:path extrusionOk="0" h="26382" w="219521">
                <a:moveTo>
                  <a:pt x="0" y="26056"/>
                </a:moveTo>
                <a:lnTo>
                  <a:pt x="0" y="0"/>
                </a:lnTo>
                <a:lnTo>
                  <a:pt x="219521" y="2638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7000">
                <a:schemeClr val="dk2"/>
              </a:gs>
              <a:gs pos="75000">
                <a:schemeClr val="accen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71" name="Google Shape;71;p10"/>
          <p:cNvSpPr/>
          <p:nvPr/>
        </p:nvSpPr>
        <p:spPr>
          <a:xfrm>
            <a:off x="273950" y="4610225"/>
            <a:ext cx="8874983" cy="541992"/>
          </a:xfrm>
          <a:custGeom>
            <a:rect b="b" l="l" r="r" t="t"/>
            <a:pathLst>
              <a:path extrusionOk="0" h="1570990" w="14031594">
                <a:moveTo>
                  <a:pt x="14030976" y="0"/>
                </a:moveTo>
                <a:lnTo>
                  <a:pt x="0" y="1570631"/>
                </a:lnTo>
                <a:lnTo>
                  <a:pt x="14030976" y="1570631"/>
                </a:lnTo>
                <a:lnTo>
                  <a:pt x="14030976" y="0"/>
                </a:lnTo>
                <a:close/>
              </a:path>
            </a:pathLst>
          </a:custGeom>
          <a:solidFill>
            <a:srgbClr val="888888">
              <a:alpha val="138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2" name="Google Shape;72;p10"/>
          <p:cNvSpPr/>
          <p:nvPr/>
        </p:nvSpPr>
        <p:spPr>
          <a:xfrm>
            <a:off x="0" y="4919721"/>
            <a:ext cx="4301966" cy="232273"/>
          </a:xfrm>
          <a:custGeom>
            <a:rect b="b" l="l" r="r" t="t"/>
            <a:pathLst>
              <a:path extrusionOk="0" h="948054" w="19119850">
                <a:moveTo>
                  <a:pt x="0" y="0"/>
                </a:moveTo>
                <a:lnTo>
                  <a:pt x="0" y="947520"/>
                </a:lnTo>
                <a:lnTo>
                  <a:pt x="19119836" y="947520"/>
                </a:lnTo>
                <a:lnTo>
                  <a:pt x="0" y="0"/>
                </a:lnTo>
                <a:close/>
              </a:path>
            </a:pathLst>
          </a:custGeom>
          <a:solidFill>
            <a:srgbClr val="772953">
              <a:alpha val="298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257944" y="22924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257950" y="1972625"/>
            <a:ext cx="4234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 sz="1400">
                <a:solidFill>
                  <a:schemeClr val="accent5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•"/>
              <a:defRPr sz="1200">
                <a:solidFill>
                  <a:schemeClr val="accent5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Char char="•"/>
              <a:defRPr sz="1100">
                <a:solidFill>
                  <a:schemeClr val="accent5"/>
                </a:solidFill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000"/>
              <a:buChar char="•"/>
              <a:defRPr sz="1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2" type="subTitle"/>
          </p:nvPr>
        </p:nvSpPr>
        <p:spPr>
          <a:xfrm>
            <a:off x="257951" y="1059925"/>
            <a:ext cx="4959900" cy="84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2000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6" name="Google Shape;76;p10"/>
          <p:cNvSpPr/>
          <p:nvPr/>
        </p:nvSpPr>
        <p:spPr>
          <a:xfrm>
            <a:off x="8760000" y="104000"/>
            <a:ext cx="26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idx="3" type="body"/>
          </p:nvPr>
        </p:nvSpPr>
        <p:spPr>
          <a:xfrm>
            <a:off x="4651476" y="1972625"/>
            <a:ext cx="39552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indent="-2921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indent="-2921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7900" y="155975"/>
            <a:ext cx="795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Light"/>
              <a:buNone/>
              <a:defRPr i="0" sz="2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7050" y="12513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Ubuntu"/>
              <a:buChar char="•"/>
              <a:defRPr i="0" sz="16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Ubuntu"/>
              <a:buChar char="•"/>
              <a:defRPr i="0" sz="15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Ubuntu"/>
              <a:buChar char="•"/>
              <a:defRPr i="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Ubuntu"/>
              <a:buChar char="•"/>
              <a:defRPr i="0" sz="13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Ubuntu"/>
              <a:buChar char="•"/>
              <a:defRPr i="0" sz="13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Ubuntu"/>
              <a:buChar char="•"/>
              <a:defRPr i="0" sz="13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Ubuntu"/>
              <a:buChar char="•"/>
              <a:defRPr i="0" sz="12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Ubuntu"/>
              <a:buChar char="•"/>
              <a:defRPr i="0" sz="11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000"/>
              <a:buFont typeface="Ubuntu"/>
              <a:buChar char="•"/>
              <a:defRPr i="0" sz="10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EA4335"/>
          </p15:clr>
        </p15:guide>
        <p15:guide id="2" pos="175">
          <p15:clr>
            <a:srgbClr val="EA4335"/>
          </p15:clr>
        </p15:guide>
        <p15:guide id="3" pos="545">
          <p15:clr>
            <a:srgbClr val="EA4335"/>
          </p15:clr>
        </p15:guide>
        <p15:guide id="4" pos="633">
          <p15:clr>
            <a:srgbClr val="EA4335"/>
          </p15:clr>
        </p15:guide>
        <p15:guide id="5" pos="1002">
          <p15:clr>
            <a:srgbClr val="EA4335"/>
          </p15:clr>
        </p15:guide>
        <p15:guide id="6" pos="1086">
          <p15:clr>
            <a:srgbClr val="EA4335"/>
          </p15:clr>
        </p15:guide>
        <p15:guide id="7" pos="1459">
          <p15:clr>
            <a:srgbClr val="EA4335"/>
          </p15:clr>
        </p15:guide>
        <p15:guide id="8" pos="1539">
          <p15:clr>
            <a:srgbClr val="EA4335"/>
          </p15:clr>
        </p15:guide>
        <p15:guide id="9" pos="1916">
          <p15:clr>
            <a:srgbClr val="EA4335"/>
          </p15:clr>
        </p15:guide>
        <p15:guide id="10" pos="2016">
          <p15:clr>
            <a:srgbClr val="EA4335"/>
          </p15:clr>
        </p15:guide>
        <p15:guide id="11" pos="2373">
          <p15:clr>
            <a:srgbClr val="EA4335"/>
          </p15:clr>
        </p15:guide>
        <p15:guide id="12" pos="2473">
          <p15:clr>
            <a:srgbClr val="EA4335"/>
          </p15:clr>
        </p15:guide>
        <p15:guide id="13" pos="2830">
          <p15:clr>
            <a:srgbClr val="EA4335"/>
          </p15:clr>
        </p15:guide>
        <p15:guide id="14" pos="3287">
          <p15:clr>
            <a:srgbClr val="EA4335"/>
          </p15:clr>
        </p15:guide>
        <p15:guide id="15" pos="3744">
          <p15:clr>
            <a:srgbClr val="EA4335"/>
          </p15:clr>
        </p15:guide>
        <p15:guide id="16" pos="4201">
          <p15:clr>
            <a:srgbClr val="EA4335"/>
          </p15:clr>
        </p15:guide>
        <p15:guide id="17" pos="4674">
          <p15:clr>
            <a:srgbClr val="EA4335"/>
          </p15:clr>
        </p15:guide>
        <p15:guide id="18" pos="5127">
          <p15:clr>
            <a:srgbClr val="EA4335"/>
          </p15:clr>
        </p15:guide>
        <p15:guide id="19" pos="5576">
          <p15:clr>
            <a:srgbClr val="EA4335"/>
          </p15:clr>
        </p15:guide>
        <p15:guide id="20" pos="2930">
          <p15:clr>
            <a:srgbClr val="EA4335"/>
          </p15:clr>
        </p15:guide>
        <p15:guide id="21" pos="3387">
          <p15:clr>
            <a:srgbClr val="EA4335"/>
          </p15:clr>
        </p15:guide>
        <p15:guide id="22" pos="3844">
          <p15:clr>
            <a:srgbClr val="EA4335"/>
          </p15:clr>
        </p15:guide>
        <p15:guide id="23" pos="4301">
          <p15:clr>
            <a:srgbClr val="EA4335"/>
          </p15:clr>
        </p15:guide>
        <p15:guide id="24" pos="4758">
          <p15:clr>
            <a:srgbClr val="EA4335"/>
          </p15:clr>
        </p15:guide>
        <p15:guide id="25" pos="5215">
          <p15:clr>
            <a:srgbClr val="EA4335"/>
          </p15:clr>
        </p15:guide>
        <p15:guide id="26" orient="horz" pos="180">
          <p15:clr>
            <a:srgbClr val="EA4335"/>
          </p15:clr>
        </p15:guide>
        <p15:guide id="27" orient="horz" pos="3060">
          <p15:clr>
            <a:srgbClr val="EA4335"/>
          </p15:clr>
        </p15:guide>
        <p15:guide id="28" orient="horz" pos="1080">
          <p15:clr>
            <a:srgbClr val="EA4335"/>
          </p15:clr>
        </p15:guide>
        <p15:guide id="29" orient="horz" pos="1174">
          <p15:clr>
            <a:srgbClr val="EA4335"/>
          </p15:clr>
        </p15:guide>
        <p15:guide id="30" orient="horz" pos="206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187900" y="155975"/>
            <a:ext cx="795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Light"/>
              <a:buNone/>
              <a:defRPr i="0" sz="2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7050" y="12513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Ubuntu"/>
              <a:buChar char="•"/>
              <a:defRPr i="0" sz="16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Ubuntu"/>
              <a:buChar char="•"/>
              <a:defRPr i="0" sz="15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Ubuntu"/>
              <a:buChar char="•"/>
              <a:defRPr i="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Ubuntu"/>
              <a:buChar char="•"/>
              <a:defRPr i="0" sz="13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Ubuntu"/>
              <a:buChar char="•"/>
              <a:defRPr i="0" sz="13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Ubuntu"/>
              <a:buChar char="•"/>
              <a:defRPr i="0" sz="13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Ubuntu"/>
              <a:buChar char="•"/>
              <a:defRPr i="0" sz="12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Ubuntu"/>
              <a:buChar char="•"/>
              <a:defRPr i="0" sz="11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000"/>
              <a:buFont typeface="Ubuntu"/>
              <a:buChar char="•"/>
              <a:defRPr i="0" sz="10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EA4335"/>
          </p15:clr>
        </p15:guide>
        <p15:guide id="2" pos="175">
          <p15:clr>
            <a:srgbClr val="EA4335"/>
          </p15:clr>
        </p15:guide>
        <p15:guide id="3" pos="545">
          <p15:clr>
            <a:srgbClr val="EA4335"/>
          </p15:clr>
        </p15:guide>
        <p15:guide id="4" pos="633">
          <p15:clr>
            <a:srgbClr val="EA4335"/>
          </p15:clr>
        </p15:guide>
        <p15:guide id="5" pos="1002">
          <p15:clr>
            <a:srgbClr val="EA4335"/>
          </p15:clr>
        </p15:guide>
        <p15:guide id="6" pos="1086">
          <p15:clr>
            <a:srgbClr val="EA4335"/>
          </p15:clr>
        </p15:guide>
        <p15:guide id="7" pos="1459">
          <p15:clr>
            <a:srgbClr val="EA4335"/>
          </p15:clr>
        </p15:guide>
        <p15:guide id="8" pos="1539">
          <p15:clr>
            <a:srgbClr val="EA4335"/>
          </p15:clr>
        </p15:guide>
        <p15:guide id="9" pos="1916">
          <p15:clr>
            <a:srgbClr val="EA4335"/>
          </p15:clr>
        </p15:guide>
        <p15:guide id="10" pos="2016">
          <p15:clr>
            <a:srgbClr val="EA4335"/>
          </p15:clr>
        </p15:guide>
        <p15:guide id="11" pos="2373">
          <p15:clr>
            <a:srgbClr val="EA4335"/>
          </p15:clr>
        </p15:guide>
        <p15:guide id="12" pos="2473">
          <p15:clr>
            <a:srgbClr val="EA4335"/>
          </p15:clr>
        </p15:guide>
        <p15:guide id="13" pos="2830">
          <p15:clr>
            <a:srgbClr val="EA4335"/>
          </p15:clr>
        </p15:guide>
        <p15:guide id="14" pos="3287">
          <p15:clr>
            <a:srgbClr val="EA4335"/>
          </p15:clr>
        </p15:guide>
        <p15:guide id="15" pos="3744">
          <p15:clr>
            <a:srgbClr val="EA4335"/>
          </p15:clr>
        </p15:guide>
        <p15:guide id="16" pos="4201">
          <p15:clr>
            <a:srgbClr val="EA4335"/>
          </p15:clr>
        </p15:guide>
        <p15:guide id="17" pos="4674">
          <p15:clr>
            <a:srgbClr val="EA4335"/>
          </p15:clr>
        </p15:guide>
        <p15:guide id="18" pos="5127">
          <p15:clr>
            <a:srgbClr val="EA4335"/>
          </p15:clr>
        </p15:guide>
        <p15:guide id="19" pos="5576">
          <p15:clr>
            <a:srgbClr val="EA4335"/>
          </p15:clr>
        </p15:guide>
        <p15:guide id="20" pos="2930">
          <p15:clr>
            <a:srgbClr val="EA4335"/>
          </p15:clr>
        </p15:guide>
        <p15:guide id="21" pos="3387">
          <p15:clr>
            <a:srgbClr val="EA4335"/>
          </p15:clr>
        </p15:guide>
        <p15:guide id="22" pos="3844">
          <p15:clr>
            <a:srgbClr val="EA4335"/>
          </p15:clr>
        </p15:guide>
        <p15:guide id="23" pos="4301">
          <p15:clr>
            <a:srgbClr val="EA4335"/>
          </p15:clr>
        </p15:guide>
        <p15:guide id="24" pos="4758">
          <p15:clr>
            <a:srgbClr val="EA4335"/>
          </p15:clr>
        </p15:guide>
        <p15:guide id="25" pos="5215">
          <p15:clr>
            <a:srgbClr val="EA4335"/>
          </p15:clr>
        </p15:guide>
        <p15:guide id="26" orient="horz" pos="180">
          <p15:clr>
            <a:srgbClr val="EA4335"/>
          </p15:clr>
        </p15:guide>
        <p15:guide id="27" orient="horz" pos="3060">
          <p15:clr>
            <a:srgbClr val="EA4335"/>
          </p15:clr>
        </p15:guide>
        <p15:guide id="28" orient="horz" pos="1080">
          <p15:clr>
            <a:srgbClr val="EA4335"/>
          </p15:clr>
        </p15:guide>
        <p15:guide id="29" orient="horz" pos="1174">
          <p15:clr>
            <a:srgbClr val="EA4335"/>
          </p15:clr>
        </p15:guide>
        <p15:guide id="30" orient="horz" pos="2066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187900" y="155975"/>
            <a:ext cx="795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Light"/>
              <a:buNone/>
              <a:defRPr i="0" sz="2800" u="none" cap="none" strike="noStrik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Ubuntu Light"/>
              <a:buNone/>
              <a:defRPr sz="28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1" type="body"/>
          </p:nvPr>
        </p:nvSpPr>
        <p:spPr>
          <a:xfrm>
            <a:off x="37050" y="12513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Ubuntu"/>
              <a:buChar char="•"/>
              <a:defRPr i="0" sz="16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Ubuntu"/>
              <a:buChar char="•"/>
              <a:defRPr i="0" sz="15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Ubuntu"/>
              <a:buChar char="•"/>
              <a:defRPr i="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Ubuntu"/>
              <a:buChar char="•"/>
              <a:defRPr i="0" sz="13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Ubuntu"/>
              <a:buChar char="•"/>
              <a:defRPr i="0" sz="13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Ubuntu"/>
              <a:buChar char="•"/>
              <a:defRPr i="0" sz="13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Ubuntu"/>
              <a:buChar char="•"/>
              <a:defRPr i="0" sz="12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Ubuntu"/>
              <a:buChar char="•"/>
              <a:defRPr i="0" sz="11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000"/>
              <a:buFont typeface="Ubuntu"/>
              <a:buChar char="•"/>
              <a:defRPr i="0" sz="1000" u="none" cap="none" strike="noStrik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EA4335"/>
          </p15:clr>
        </p15:guide>
        <p15:guide id="2" pos="175">
          <p15:clr>
            <a:srgbClr val="EA4335"/>
          </p15:clr>
        </p15:guide>
        <p15:guide id="3" pos="545">
          <p15:clr>
            <a:srgbClr val="EA4335"/>
          </p15:clr>
        </p15:guide>
        <p15:guide id="4" pos="633">
          <p15:clr>
            <a:srgbClr val="EA4335"/>
          </p15:clr>
        </p15:guide>
        <p15:guide id="5" pos="1002">
          <p15:clr>
            <a:srgbClr val="EA4335"/>
          </p15:clr>
        </p15:guide>
        <p15:guide id="6" pos="1086">
          <p15:clr>
            <a:srgbClr val="EA4335"/>
          </p15:clr>
        </p15:guide>
        <p15:guide id="7" pos="1459">
          <p15:clr>
            <a:srgbClr val="EA4335"/>
          </p15:clr>
        </p15:guide>
        <p15:guide id="8" pos="1539">
          <p15:clr>
            <a:srgbClr val="EA4335"/>
          </p15:clr>
        </p15:guide>
        <p15:guide id="9" pos="1916">
          <p15:clr>
            <a:srgbClr val="EA4335"/>
          </p15:clr>
        </p15:guide>
        <p15:guide id="10" pos="2016">
          <p15:clr>
            <a:srgbClr val="EA4335"/>
          </p15:clr>
        </p15:guide>
        <p15:guide id="11" pos="2373">
          <p15:clr>
            <a:srgbClr val="EA4335"/>
          </p15:clr>
        </p15:guide>
        <p15:guide id="12" pos="2473">
          <p15:clr>
            <a:srgbClr val="EA4335"/>
          </p15:clr>
        </p15:guide>
        <p15:guide id="13" pos="2830">
          <p15:clr>
            <a:srgbClr val="EA4335"/>
          </p15:clr>
        </p15:guide>
        <p15:guide id="14" pos="3287">
          <p15:clr>
            <a:srgbClr val="EA4335"/>
          </p15:clr>
        </p15:guide>
        <p15:guide id="15" pos="3744">
          <p15:clr>
            <a:srgbClr val="EA4335"/>
          </p15:clr>
        </p15:guide>
        <p15:guide id="16" pos="4201">
          <p15:clr>
            <a:srgbClr val="EA4335"/>
          </p15:clr>
        </p15:guide>
        <p15:guide id="17" pos="4674">
          <p15:clr>
            <a:srgbClr val="EA4335"/>
          </p15:clr>
        </p15:guide>
        <p15:guide id="18" pos="5127">
          <p15:clr>
            <a:srgbClr val="EA4335"/>
          </p15:clr>
        </p15:guide>
        <p15:guide id="19" pos="5576">
          <p15:clr>
            <a:srgbClr val="EA4335"/>
          </p15:clr>
        </p15:guide>
        <p15:guide id="20" pos="2930">
          <p15:clr>
            <a:srgbClr val="EA4335"/>
          </p15:clr>
        </p15:guide>
        <p15:guide id="21" pos="3387">
          <p15:clr>
            <a:srgbClr val="EA4335"/>
          </p15:clr>
        </p15:guide>
        <p15:guide id="22" pos="3844">
          <p15:clr>
            <a:srgbClr val="EA4335"/>
          </p15:clr>
        </p15:guide>
        <p15:guide id="23" pos="4301">
          <p15:clr>
            <a:srgbClr val="EA4335"/>
          </p15:clr>
        </p15:guide>
        <p15:guide id="24" pos="4758">
          <p15:clr>
            <a:srgbClr val="EA4335"/>
          </p15:clr>
        </p15:guide>
        <p15:guide id="25" pos="5215">
          <p15:clr>
            <a:srgbClr val="EA4335"/>
          </p15:clr>
        </p15:guide>
        <p15:guide id="26" orient="horz" pos="180">
          <p15:clr>
            <a:srgbClr val="EA4335"/>
          </p15:clr>
        </p15:guide>
        <p15:guide id="27" orient="horz" pos="3060">
          <p15:clr>
            <a:srgbClr val="EA4335"/>
          </p15:clr>
        </p15:guide>
        <p15:guide id="28" orient="horz" pos="1080">
          <p15:clr>
            <a:srgbClr val="EA4335"/>
          </p15:clr>
        </p15:guide>
        <p15:guide id="29" orient="horz" pos="1174">
          <p15:clr>
            <a:srgbClr val="EA4335"/>
          </p15:clr>
        </p15:guide>
        <p15:guide id="30" orient="horz" pos="206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 rotWithShape="1">
          <a:blip r:embed="rId3">
            <a:alphaModFix/>
          </a:blip>
          <a:srcRect b="17287" l="0" r="0" t="0"/>
          <a:stretch/>
        </p:blipFill>
        <p:spPr>
          <a:xfrm>
            <a:off x="0" y="-468075"/>
            <a:ext cx="9143999" cy="561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2"/>
          <p:cNvSpPr txBox="1"/>
          <p:nvPr>
            <p:ph idx="4294967295" type="title"/>
          </p:nvPr>
        </p:nvSpPr>
        <p:spPr>
          <a:xfrm>
            <a:off x="196856" y="3939006"/>
            <a:ext cx="3421500" cy="1068300"/>
          </a:xfrm>
          <a:prstGeom prst="rect">
            <a:avLst/>
          </a:prstGeom>
          <a:solidFill>
            <a:srgbClr val="E6E6E6">
              <a:alpha val="49800"/>
            </a:srgbClr>
          </a:solidFill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Daniele Procida</a:t>
            </a:r>
            <a:endParaRPr b="1" sz="2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Messages from Prague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511" y="0"/>
            <a:ext cx="67510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1"/>
          <p:cNvSpPr txBox="1"/>
          <p:nvPr/>
        </p:nvSpPr>
        <p:spPr>
          <a:xfrm rot="-5400000">
            <a:off x="-1360450" y="1341450"/>
            <a:ext cx="51633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72953"/>
                </a:solidFill>
                <a:latin typeface="Ubuntu Light"/>
                <a:ea typeface="Ubuntu Light"/>
                <a:cs typeface="Ubuntu Light"/>
                <a:sym typeface="Ubuntu Light"/>
              </a:rPr>
              <a:t>Bohumil Kubišta</a:t>
            </a:r>
            <a:r>
              <a:rPr lang="en" sz="2800">
                <a:solidFill>
                  <a:srgbClr val="772953"/>
                </a:solidFill>
                <a:latin typeface="Ubuntu Light"/>
                <a:ea typeface="Ubuntu Light"/>
                <a:cs typeface="Ubuntu Light"/>
                <a:sym typeface="Ubuntu Light"/>
              </a:rPr>
              <a:t>, 1915</a:t>
            </a:r>
            <a:endParaRPr sz="2800">
              <a:solidFill>
                <a:srgbClr val="77295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/>
        </p:nvSpPr>
        <p:spPr>
          <a:xfrm rot="-5400000">
            <a:off x="-1792450" y="1773450"/>
            <a:ext cx="51633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72953"/>
                </a:solidFill>
                <a:latin typeface="Ubuntu Light"/>
                <a:ea typeface="Ubuntu Light"/>
                <a:cs typeface="Ubuntu Light"/>
                <a:sym typeface="Ubuntu Light"/>
              </a:rPr>
              <a:t>Emil Filla, ~1912</a:t>
            </a:r>
            <a:endParaRPr sz="2800">
              <a:solidFill>
                <a:srgbClr val="77295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688" y="-1"/>
            <a:ext cx="75584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zech Cubist Architecture — MUSE &amp; MAKER" id="416" name="Google Shape;4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50" y="0"/>
            <a:ext cx="38576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3"/>
          <p:cNvSpPr txBox="1"/>
          <p:nvPr/>
        </p:nvSpPr>
        <p:spPr>
          <a:xfrm>
            <a:off x="0" y="1697250"/>
            <a:ext cx="5286300" cy="17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72953"/>
                </a:solidFill>
                <a:latin typeface="Ubuntu Light"/>
                <a:ea typeface="Ubuntu Light"/>
                <a:cs typeface="Ubuntu Light"/>
                <a:sym typeface="Ubuntu Light"/>
              </a:rPr>
              <a:t>Josef Chochol, 1913-1914</a:t>
            </a:r>
            <a:endParaRPr sz="2800">
              <a:solidFill>
                <a:srgbClr val="77295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979" y="0"/>
            <a:ext cx="74977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4"/>
          <p:cNvSpPr txBox="1"/>
          <p:nvPr/>
        </p:nvSpPr>
        <p:spPr>
          <a:xfrm rot="-5400000">
            <a:off x="-1761850" y="1742850"/>
            <a:ext cx="51633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72953"/>
                </a:solidFill>
                <a:latin typeface="Ubuntu Light"/>
                <a:ea typeface="Ubuntu Light"/>
                <a:cs typeface="Ubuntu Light"/>
                <a:sym typeface="Ubuntu Light"/>
              </a:rPr>
              <a:t>Otakar Novotný</a:t>
            </a:r>
            <a:r>
              <a:rPr lang="en" sz="2800">
                <a:solidFill>
                  <a:srgbClr val="772953"/>
                </a:solidFill>
                <a:latin typeface="Ubuntu Light"/>
                <a:ea typeface="Ubuntu Light"/>
                <a:cs typeface="Ubuntu Light"/>
                <a:sym typeface="Ubuntu Light"/>
              </a:rPr>
              <a:t>, ~1921</a:t>
            </a:r>
            <a:endParaRPr sz="2800">
              <a:solidFill>
                <a:srgbClr val="77295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005" y="0"/>
            <a:ext cx="34310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5"/>
          <p:cNvSpPr txBox="1"/>
          <p:nvPr/>
        </p:nvSpPr>
        <p:spPr>
          <a:xfrm>
            <a:off x="0" y="1697250"/>
            <a:ext cx="5736000" cy="17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72953"/>
                </a:solidFill>
                <a:latin typeface="Ubuntu Light"/>
                <a:ea typeface="Ubuntu Light"/>
                <a:cs typeface="Ubuntu Light"/>
                <a:sym typeface="Ubuntu Light"/>
              </a:rPr>
              <a:t>Josef Gočár</a:t>
            </a:r>
            <a:r>
              <a:rPr lang="en" sz="2800">
                <a:solidFill>
                  <a:srgbClr val="772953"/>
                </a:solidFill>
                <a:latin typeface="Ubuntu Light"/>
                <a:ea typeface="Ubuntu Light"/>
                <a:cs typeface="Ubuntu Light"/>
                <a:sym typeface="Ubuntu Light"/>
              </a:rPr>
              <a:t>, 1911</a:t>
            </a:r>
            <a:endParaRPr sz="2800">
              <a:solidFill>
                <a:srgbClr val="77295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124900" y="1240000"/>
            <a:ext cx="3927900" cy="266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Ubuntu"/>
                <a:ea typeface="Ubuntu"/>
                <a:cs typeface="Ubuntu"/>
                <a:sym typeface="Ubuntu"/>
              </a:rPr>
              <a:t>Museum of Czech Cubism</a:t>
            </a:r>
            <a:br>
              <a:rPr b="1" lang="en" sz="2500">
                <a:latin typeface="Ubuntu"/>
                <a:ea typeface="Ubuntu"/>
                <a:cs typeface="Ubuntu"/>
                <a:sym typeface="Ubuntu"/>
              </a:rPr>
            </a:br>
            <a:r>
              <a:rPr i="1" lang="en" sz="2500"/>
              <a:t>House of the Black Madonna</a:t>
            </a:r>
            <a:endParaRPr i="1" sz="2500"/>
          </a:p>
        </p:txBody>
      </p:sp>
      <p:pic>
        <p:nvPicPr>
          <p:cNvPr descr="11 must-see architectural landmarks in Prague" id="435" name="Google Shape;435;p66"/>
          <p:cNvPicPr preferRelativeResize="0"/>
          <p:nvPr/>
        </p:nvPicPr>
        <p:blipFill rotWithShape="1">
          <a:blip r:embed="rId3">
            <a:alphaModFix/>
          </a:blip>
          <a:srcRect b="0" l="16528" r="12134" t="0"/>
          <a:stretch/>
        </p:blipFill>
        <p:spPr>
          <a:xfrm>
            <a:off x="4369450" y="171175"/>
            <a:ext cx="4598700" cy="4801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/>
          <p:nvPr>
            <p:ph type="title"/>
          </p:nvPr>
        </p:nvSpPr>
        <p:spPr>
          <a:xfrm>
            <a:off x="277300" y="1240000"/>
            <a:ext cx="3751200" cy="266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is architecture?</a:t>
            </a:r>
            <a:endParaRPr i="1" sz="2500"/>
          </a:p>
        </p:txBody>
      </p:sp>
      <p:sp>
        <p:nvSpPr>
          <p:cNvPr id="441" name="Google Shape;441;p67"/>
          <p:cNvSpPr txBox="1"/>
          <p:nvPr/>
        </p:nvSpPr>
        <p:spPr>
          <a:xfrm>
            <a:off x="4905925" y="1240000"/>
            <a:ext cx="3848700" cy="26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01E"/>
              </a:buClr>
              <a:buSzPts val="2000"/>
              <a:buFont typeface="Ubuntu Light"/>
              <a:buChar char="●"/>
            </a:pPr>
            <a:r>
              <a:rPr lang="en" sz="2000">
                <a:solidFill>
                  <a:srgbClr val="2C001E"/>
                </a:solidFill>
                <a:latin typeface="Ubuntu Light"/>
                <a:ea typeface="Ubuntu Light"/>
                <a:cs typeface="Ubuntu Light"/>
                <a:sym typeface="Ubuntu Light"/>
              </a:rPr>
              <a:t>form</a:t>
            </a:r>
            <a:endParaRPr sz="2000">
              <a:solidFill>
                <a:srgbClr val="2C001E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01E"/>
              </a:buClr>
              <a:buSzPts val="2000"/>
              <a:buFont typeface="Ubuntu Light"/>
              <a:buChar char="●"/>
            </a:pPr>
            <a:r>
              <a:rPr lang="en" sz="2000">
                <a:solidFill>
                  <a:srgbClr val="2C001E"/>
                </a:solidFill>
                <a:latin typeface="Ubuntu Light"/>
                <a:ea typeface="Ubuntu Light"/>
                <a:cs typeface="Ubuntu Light"/>
                <a:sym typeface="Ubuntu Light"/>
              </a:rPr>
              <a:t>space</a:t>
            </a:r>
            <a:endParaRPr sz="2000">
              <a:solidFill>
                <a:srgbClr val="2C001E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01E"/>
              </a:buClr>
              <a:buSzPts val="2000"/>
              <a:buFont typeface="Ubuntu Light"/>
              <a:buChar char="●"/>
            </a:pPr>
            <a:r>
              <a:rPr lang="en" sz="2000">
                <a:solidFill>
                  <a:srgbClr val="2C001E"/>
                </a:solidFill>
                <a:latin typeface="Ubuntu Light"/>
                <a:ea typeface="Ubuntu Light"/>
                <a:cs typeface="Ubuntu Light"/>
                <a:sym typeface="Ubuntu Light"/>
              </a:rPr>
              <a:t>material</a:t>
            </a:r>
            <a:endParaRPr sz="2000">
              <a:solidFill>
                <a:srgbClr val="2C001E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01E"/>
              </a:buClr>
              <a:buSzPts val="2000"/>
              <a:buFont typeface="Ubuntu Light"/>
              <a:buChar char="●"/>
            </a:pPr>
            <a:r>
              <a:rPr lang="en" sz="2000">
                <a:solidFill>
                  <a:srgbClr val="2C001E"/>
                </a:solidFill>
                <a:latin typeface="Ubuntu Light"/>
                <a:ea typeface="Ubuntu Light"/>
                <a:cs typeface="Ubuntu Light"/>
                <a:sym typeface="Ubuntu Light"/>
              </a:rPr>
              <a:t>purpose</a:t>
            </a:r>
            <a:endParaRPr sz="2000">
              <a:solidFill>
                <a:srgbClr val="2C001E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>
            <p:ph type="title"/>
          </p:nvPr>
        </p:nvSpPr>
        <p:spPr>
          <a:xfrm>
            <a:off x="594825" y="2036500"/>
            <a:ext cx="8068200" cy="107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Cubism addresses the question of </a:t>
            </a:r>
            <a:r>
              <a:rPr i="1" lang="en" sz="2900"/>
              <a:t>representation</a:t>
            </a:r>
            <a:r>
              <a:rPr lang="en" sz="2900"/>
              <a:t>.</a:t>
            </a:r>
            <a:endParaRPr sz="2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" name="Google Shape;451;p69"/>
          <p:cNvCxnSpPr/>
          <p:nvPr/>
        </p:nvCxnSpPr>
        <p:spPr>
          <a:xfrm>
            <a:off x="519925" y="2567875"/>
            <a:ext cx="81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69"/>
          <p:cNvCxnSpPr/>
          <p:nvPr/>
        </p:nvCxnSpPr>
        <p:spPr>
          <a:xfrm>
            <a:off x="4555975" y="157825"/>
            <a:ext cx="0" cy="48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53" name="Google Shape;453;p69"/>
          <p:cNvSpPr txBox="1"/>
          <p:nvPr/>
        </p:nvSpPr>
        <p:spPr>
          <a:xfrm>
            <a:off x="2822426" y="2468400"/>
            <a:ext cx="9285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66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40946"/>
                </a:solidFill>
                <a:latin typeface="Ubuntu Light"/>
                <a:ea typeface="Ubuntu Light"/>
                <a:cs typeface="Ubuntu Light"/>
                <a:sym typeface="Ubuntu Light"/>
              </a:rPr>
              <a:t>Serves study</a:t>
            </a:r>
            <a:endParaRPr sz="1300">
              <a:solidFill>
                <a:srgbClr val="74094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54" name="Google Shape;454;p69"/>
          <p:cNvSpPr txBox="1"/>
          <p:nvPr/>
        </p:nvSpPr>
        <p:spPr>
          <a:xfrm rot="5400000">
            <a:off x="3708625" y="3683550"/>
            <a:ext cx="1694700" cy="21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6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40946"/>
                </a:solidFill>
                <a:latin typeface="Ubuntu Light"/>
                <a:ea typeface="Ubuntu Light"/>
                <a:cs typeface="Ubuntu Light"/>
                <a:sym typeface="Ubuntu Light"/>
              </a:rPr>
              <a:t>Theoretical knowledge</a:t>
            </a:r>
            <a:endParaRPr sz="1300">
              <a:solidFill>
                <a:srgbClr val="74094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55" name="Google Shape;455;p69"/>
          <p:cNvSpPr txBox="1"/>
          <p:nvPr/>
        </p:nvSpPr>
        <p:spPr>
          <a:xfrm>
            <a:off x="5360925" y="2468400"/>
            <a:ext cx="896700" cy="2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6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40946"/>
                </a:solidFill>
                <a:latin typeface="Ubuntu Light"/>
                <a:ea typeface="Ubuntu Light"/>
                <a:cs typeface="Ubuntu Light"/>
                <a:sym typeface="Ubuntu Light"/>
              </a:rPr>
              <a:t>Serves work</a:t>
            </a:r>
            <a:endParaRPr sz="1300">
              <a:solidFill>
                <a:srgbClr val="74094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56" name="Google Shape;456;p69"/>
          <p:cNvSpPr txBox="1"/>
          <p:nvPr/>
        </p:nvSpPr>
        <p:spPr>
          <a:xfrm rot="5400000">
            <a:off x="4002325" y="1546675"/>
            <a:ext cx="1107300" cy="21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6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40946"/>
                </a:solidFill>
                <a:latin typeface="Ubuntu Light"/>
                <a:ea typeface="Ubuntu Light"/>
                <a:cs typeface="Ubuntu Light"/>
                <a:sym typeface="Ubuntu Light"/>
              </a:rPr>
              <a:t>Practical steps</a:t>
            </a:r>
            <a:endParaRPr sz="1300">
              <a:solidFill>
                <a:srgbClr val="74094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57" name="Google Shape;457;p69"/>
          <p:cNvSpPr txBox="1"/>
          <p:nvPr/>
        </p:nvSpPr>
        <p:spPr>
          <a:xfrm>
            <a:off x="876425" y="976925"/>
            <a:ext cx="30000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Tutorials</a:t>
            </a:r>
            <a:endParaRPr/>
          </a:p>
        </p:txBody>
      </p:sp>
      <p:sp>
        <p:nvSpPr>
          <p:cNvPr id="458" name="Google Shape;458;p69"/>
          <p:cNvSpPr txBox="1"/>
          <p:nvPr/>
        </p:nvSpPr>
        <p:spPr>
          <a:xfrm>
            <a:off x="876425" y="3413875"/>
            <a:ext cx="30000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Explanation</a:t>
            </a:r>
            <a:endParaRPr/>
          </a:p>
        </p:txBody>
      </p:sp>
      <p:sp>
        <p:nvSpPr>
          <p:cNvPr id="459" name="Google Shape;459;p69"/>
          <p:cNvSpPr txBox="1"/>
          <p:nvPr/>
        </p:nvSpPr>
        <p:spPr>
          <a:xfrm>
            <a:off x="5235525" y="3413875"/>
            <a:ext cx="30000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Reference</a:t>
            </a:r>
            <a:endParaRPr/>
          </a:p>
        </p:txBody>
      </p:sp>
      <p:sp>
        <p:nvSpPr>
          <p:cNvPr id="460" name="Google Shape;460;p69"/>
          <p:cNvSpPr txBox="1"/>
          <p:nvPr/>
        </p:nvSpPr>
        <p:spPr>
          <a:xfrm>
            <a:off x="5235525" y="976925"/>
            <a:ext cx="35997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How-to guides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61" name="Google Shape;461;p69"/>
          <p:cNvSpPr txBox="1"/>
          <p:nvPr/>
        </p:nvSpPr>
        <p:spPr>
          <a:xfrm>
            <a:off x="5360925" y="1612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Ubuntu Medium"/>
                <a:ea typeface="Ubuntu Medium"/>
                <a:cs typeface="Ubuntu Medium"/>
                <a:sym typeface="Ubuntu Medium"/>
              </a:rPr>
              <a:t>Task-oriented</a:t>
            </a:r>
            <a:endParaRPr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62" name="Google Shape;462;p69"/>
          <p:cNvSpPr txBox="1"/>
          <p:nvPr/>
        </p:nvSpPr>
        <p:spPr>
          <a:xfrm>
            <a:off x="5360925" y="3069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Ubuntu Medium"/>
                <a:ea typeface="Ubuntu Medium"/>
                <a:cs typeface="Ubuntu Medium"/>
                <a:sym typeface="Ubuntu Medium"/>
              </a:rPr>
              <a:t>Information-oriented</a:t>
            </a:r>
            <a:endParaRPr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63" name="Google Shape;463;p69"/>
          <p:cNvSpPr txBox="1"/>
          <p:nvPr/>
        </p:nvSpPr>
        <p:spPr>
          <a:xfrm>
            <a:off x="751025" y="1612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Ubuntu Medium"/>
                <a:ea typeface="Ubuntu Medium"/>
                <a:cs typeface="Ubuntu Medium"/>
                <a:sym typeface="Ubuntu Medium"/>
              </a:rPr>
              <a:t>Learning-oriented</a:t>
            </a:r>
            <a:endParaRPr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64" name="Google Shape;464;p69"/>
          <p:cNvSpPr txBox="1"/>
          <p:nvPr/>
        </p:nvSpPr>
        <p:spPr>
          <a:xfrm>
            <a:off x="751025" y="3069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Ubuntu Medium"/>
                <a:ea typeface="Ubuntu Medium"/>
                <a:cs typeface="Ubuntu Medium"/>
                <a:sym typeface="Ubuntu Medium"/>
              </a:rPr>
              <a:t>Understanding-oriented</a:t>
            </a:r>
            <a:endParaRPr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65" name="Google Shape;465;p69"/>
          <p:cNvSpPr txBox="1"/>
          <p:nvPr>
            <p:ph idx="4294967295" type="subTitle"/>
          </p:nvPr>
        </p:nvSpPr>
        <p:spPr>
          <a:xfrm>
            <a:off x="4264500" y="4527526"/>
            <a:ext cx="4727100" cy="61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Diátaxis</a:t>
            </a:r>
            <a:r>
              <a:rPr i="1" lang="en" sz="2000">
                <a:solidFill>
                  <a:schemeClr val="accent1"/>
                </a:solidFill>
              </a:rPr>
              <a:t> - diataxis.fr</a:t>
            </a:r>
            <a:endParaRPr i="1"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0"/>
          <p:cNvSpPr txBox="1"/>
          <p:nvPr>
            <p:ph type="title"/>
          </p:nvPr>
        </p:nvSpPr>
        <p:spPr>
          <a:xfrm>
            <a:off x="594825" y="2036500"/>
            <a:ext cx="8068200" cy="107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thinking and practice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type="ctrTitle"/>
          </p:nvPr>
        </p:nvSpPr>
        <p:spPr>
          <a:xfrm>
            <a:off x="256725" y="-76100"/>
            <a:ext cx="7881900" cy="99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All about 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53"/>
          <p:cNvSpPr txBox="1"/>
          <p:nvPr>
            <p:ph idx="4294967295" type="body"/>
          </p:nvPr>
        </p:nvSpPr>
        <p:spPr>
          <a:xfrm>
            <a:off x="269950" y="2417750"/>
            <a:ext cx="3955200" cy="255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Django Project core developer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open-source software contributor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Python community organiser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African Python movement enthusiast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software documentation disciplinarian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author of Diátaxis, diataxis.fr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Cardiff, UK • Leiden, NL</a:t>
            </a:r>
            <a:endParaRPr b="1" sz="1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0" name="Google Shape;350;p53"/>
          <p:cNvSpPr txBox="1"/>
          <p:nvPr>
            <p:ph idx="2" type="subTitle"/>
          </p:nvPr>
        </p:nvSpPr>
        <p:spPr>
          <a:xfrm>
            <a:off x="269950" y="1098975"/>
            <a:ext cx="4550100" cy="1137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Daniele Procida</a:t>
            </a:r>
            <a:br>
              <a:rPr lang="en" sz="2000"/>
            </a:br>
            <a:r>
              <a:rPr lang="en" sz="2000"/>
              <a:t>Director of Engineering, Canonical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@EvilDMP@mastodon.online</a:t>
            </a:r>
            <a:endParaRPr sz="1600"/>
          </a:p>
        </p:txBody>
      </p:sp>
      <p:pic>
        <p:nvPicPr>
          <p:cNvPr id="351" name="Google Shape;351;p53"/>
          <p:cNvPicPr preferRelativeResize="0"/>
          <p:nvPr/>
        </p:nvPicPr>
        <p:blipFill rotWithShape="1">
          <a:blip r:embed="rId3">
            <a:alphaModFix/>
          </a:blip>
          <a:srcRect b="12274" l="9638" r="7696" t="3937"/>
          <a:stretch/>
        </p:blipFill>
        <p:spPr>
          <a:xfrm>
            <a:off x="4820050" y="844087"/>
            <a:ext cx="4299375" cy="34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528" y="0"/>
            <a:ext cx="34356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1"/>
          <p:cNvSpPr txBox="1"/>
          <p:nvPr/>
        </p:nvSpPr>
        <p:spPr>
          <a:xfrm>
            <a:off x="0" y="150"/>
            <a:ext cx="5733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772953"/>
                </a:solidFill>
                <a:latin typeface="Ubuntu Light"/>
                <a:ea typeface="Ubuntu Light"/>
                <a:cs typeface="Ubuntu Light"/>
                <a:sym typeface="Ubuntu Light"/>
              </a:rPr>
              <a:t>Josef Čapek</a:t>
            </a:r>
            <a:r>
              <a:rPr lang="en" sz="2800">
                <a:solidFill>
                  <a:srgbClr val="772953"/>
                </a:solidFill>
                <a:latin typeface="Ubuntu Light"/>
                <a:ea typeface="Ubuntu Light"/>
                <a:cs typeface="Ubuntu Light"/>
                <a:sym typeface="Ubuntu Light"/>
              </a:rPr>
              <a:t>, 1920</a:t>
            </a:r>
            <a:endParaRPr sz="2800">
              <a:solidFill>
                <a:srgbClr val="77295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2"/>
          <p:cNvSpPr txBox="1"/>
          <p:nvPr>
            <p:ph idx="4294967295" type="title"/>
          </p:nvPr>
        </p:nvSpPr>
        <p:spPr>
          <a:xfrm>
            <a:off x="641350" y="0"/>
            <a:ext cx="5049300" cy="5143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Karel Čapek</a:t>
            </a:r>
            <a:br>
              <a:rPr b="1" lang="en" sz="2500">
                <a:latin typeface="Ubuntu"/>
                <a:ea typeface="Ubuntu"/>
                <a:cs typeface="Ubuntu"/>
                <a:sym typeface="Ubuntu"/>
              </a:rPr>
            </a:br>
            <a:r>
              <a:rPr i="1" lang="en" sz="2500"/>
              <a:t>Rossum’s Universal Robots</a:t>
            </a:r>
            <a:r>
              <a:rPr lang="en" sz="2500"/>
              <a:t>, 1920</a:t>
            </a:r>
            <a:endParaRPr sz="2500"/>
          </a:p>
        </p:txBody>
      </p:sp>
      <p:pic>
        <p:nvPicPr>
          <p:cNvPr id="482" name="Google Shape;4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764" y="0"/>
            <a:ext cx="3453237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arel Čapek War With The Newts : Free Download, Borrow, and Streaming :  Internet Archive" id="487" name="Google Shape;487;p73"/>
          <p:cNvPicPr preferRelativeResize="0"/>
          <p:nvPr/>
        </p:nvPicPr>
        <p:blipFill rotWithShape="1">
          <a:blip r:embed="rId3">
            <a:alphaModFix/>
          </a:blip>
          <a:srcRect b="1205" l="0" r="3325" t="0"/>
          <a:stretch/>
        </p:blipFill>
        <p:spPr>
          <a:xfrm>
            <a:off x="5896508" y="-13465"/>
            <a:ext cx="3250888" cy="51572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8" name="Google Shape;488;p73"/>
          <p:cNvSpPr txBox="1"/>
          <p:nvPr>
            <p:ph idx="4294967295" type="title"/>
          </p:nvPr>
        </p:nvSpPr>
        <p:spPr>
          <a:xfrm>
            <a:off x="641350" y="0"/>
            <a:ext cx="5049300" cy="5143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Karel Čapek</a:t>
            </a:r>
            <a:br>
              <a:rPr b="1" lang="en" sz="2500">
                <a:latin typeface="Ubuntu"/>
                <a:ea typeface="Ubuntu"/>
                <a:cs typeface="Ubuntu"/>
                <a:sym typeface="Ubuntu"/>
              </a:rPr>
            </a:br>
            <a:r>
              <a:rPr i="1" lang="en" sz="2500"/>
              <a:t>War with the newts</a:t>
            </a:r>
            <a:r>
              <a:rPr lang="en" sz="2500"/>
              <a:t>, 1936</a:t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áměstí Míru: Memorial to Josef and Karel Čapek — The Prague Vitruvius" id="493" name="Google Shape;4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88" y="152400"/>
            <a:ext cx="3628119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Náměstí Míru: Memorial to Josef and Karel Čapek — The Prague Vitruvius" id="494" name="Google Shape;49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300" y="152425"/>
            <a:ext cx="3628100" cy="48386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5" name="Google Shape;495;p74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5"/>
          <p:cNvPicPr preferRelativeResize="0"/>
          <p:nvPr/>
        </p:nvPicPr>
        <p:blipFill rotWithShape="1">
          <a:blip r:embed="rId3">
            <a:alphaModFix/>
          </a:blip>
          <a:srcRect b="3122" l="11032" r="0" t="7917"/>
          <a:stretch/>
        </p:blipFill>
        <p:spPr>
          <a:xfrm>
            <a:off x="0" y="0"/>
            <a:ext cx="9692650" cy="54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6"/>
          <p:cNvPicPr preferRelativeResize="0"/>
          <p:nvPr/>
        </p:nvPicPr>
        <p:blipFill rotWithShape="1">
          <a:blip r:embed="rId3">
            <a:alphaModFix/>
          </a:blip>
          <a:srcRect b="0" l="11485" r="23881" t="0"/>
          <a:stretch/>
        </p:blipFill>
        <p:spPr>
          <a:xfrm>
            <a:off x="4492525" y="0"/>
            <a:ext cx="46567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6"/>
          <p:cNvSpPr txBox="1"/>
          <p:nvPr>
            <p:ph idx="4294967295" type="title"/>
          </p:nvPr>
        </p:nvSpPr>
        <p:spPr>
          <a:xfrm>
            <a:off x="336550" y="0"/>
            <a:ext cx="5049300" cy="5143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Karel Čapek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“Public enemy number 2”</a:t>
            </a:r>
            <a:endParaRPr sz="2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7"/>
          <p:cNvSpPr txBox="1"/>
          <p:nvPr>
            <p:ph idx="4294967295" type="title"/>
          </p:nvPr>
        </p:nvSpPr>
        <p:spPr>
          <a:xfrm>
            <a:off x="336550" y="0"/>
            <a:ext cx="5049300" cy="5143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Josef</a:t>
            </a:r>
            <a:r>
              <a:rPr lang="en" sz="2500"/>
              <a:t> Čapek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/>
              <a:t>arrested: 1939, Prague</a:t>
            </a:r>
            <a:endParaRPr i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/>
              <a:t>died: 1945, Bergen-Belsen</a:t>
            </a:r>
            <a:endParaRPr i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512" name="Google Shape;512;p77"/>
          <p:cNvPicPr preferRelativeResize="0"/>
          <p:nvPr/>
        </p:nvPicPr>
        <p:blipFill rotWithShape="1">
          <a:blip r:embed="rId3">
            <a:alphaModFix/>
          </a:blip>
          <a:srcRect b="0" l="9819" r="29939" t="0"/>
          <a:stretch/>
        </p:blipFill>
        <p:spPr>
          <a:xfrm>
            <a:off x="4492525" y="75"/>
            <a:ext cx="4651474" cy="51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8"/>
          <p:cNvSpPr txBox="1"/>
          <p:nvPr>
            <p:ph type="ctrTitle"/>
          </p:nvPr>
        </p:nvSpPr>
        <p:spPr>
          <a:xfrm>
            <a:off x="974307" y="1267007"/>
            <a:ext cx="7901400" cy="140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518" name="Google Shape;518;p78"/>
          <p:cNvSpPr txBox="1"/>
          <p:nvPr>
            <p:ph idx="1" type="subTitle"/>
          </p:nvPr>
        </p:nvSpPr>
        <p:spPr>
          <a:xfrm>
            <a:off x="1007986" y="2669032"/>
            <a:ext cx="5148000" cy="10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Received, understood, acted 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9"/>
          <p:cNvSpPr txBox="1"/>
          <p:nvPr>
            <p:ph type="ctrTitle"/>
          </p:nvPr>
        </p:nvSpPr>
        <p:spPr>
          <a:xfrm>
            <a:off x="974307" y="1267007"/>
            <a:ext cx="7901400" cy="140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24" name="Google Shape;524;p79"/>
          <p:cNvSpPr txBox="1"/>
          <p:nvPr>
            <p:ph idx="1" type="subTitle"/>
          </p:nvPr>
        </p:nvSpPr>
        <p:spPr>
          <a:xfrm>
            <a:off x="1007986" y="2669032"/>
            <a:ext cx="5148000" cy="10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0"/>
          <p:cNvSpPr txBox="1"/>
          <p:nvPr>
            <p:ph idx="4294967295" type="title"/>
          </p:nvPr>
        </p:nvSpPr>
        <p:spPr>
          <a:xfrm>
            <a:off x="4910238" y="2618275"/>
            <a:ext cx="3980100" cy="178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Ubuntu"/>
                <a:ea typeface="Ubuntu"/>
                <a:cs typeface="Ubuntu"/>
                <a:sym typeface="Ubuntu"/>
              </a:rPr>
              <a:t>Zanzibar, Tanzania</a:t>
            </a:r>
            <a:endParaRPr b="1" sz="2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Ubuntu"/>
                <a:ea typeface="Ubuntu"/>
                <a:cs typeface="Ubuntu"/>
                <a:sym typeface="Ubuntu"/>
              </a:rPr>
              <a:t>6-11 November</a:t>
            </a:r>
            <a:endParaRPr b="1" sz="2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Ubuntu"/>
                <a:ea typeface="Ubuntu"/>
                <a:cs typeface="Ubuntu"/>
                <a:sym typeface="Ubuntu"/>
              </a:rPr>
              <a:t>djangocon.africa</a:t>
            </a:r>
            <a:endParaRPr b="1" sz="2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0" name="Google Shape;53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775" y="1059973"/>
            <a:ext cx="3835023" cy="1035527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80"/>
          <p:cNvSpPr txBox="1"/>
          <p:nvPr/>
        </p:nvSpPr>
        <p:spPr>
          <a:xfrm>
            <a:off x="566050" y="1586700"/>
            <a:ext cx="35004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 sz="2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I’m </a:t>
            </a:r>
            <a:r>
              <a:rPr lang="en" sz="2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hiring, for all kinds of roles, especially Technical Authors</a:t>
            </a:r>
            <a:endParaRPr sz="2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2" name="Google Shape;532;p80"/>
          <p:cNvCxnSpPr/>
          <p:nvPr/>
        </p:nvCxnSpPr>
        <p:spPr>
          <a:xfrm>
            <a:off x="4353025" y="562500"/>
            <a:ext cx="0" cy="40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ctrTitle"/>
          </p:nvPr>
        </p:nvSpPr>
        <p:spPr>
          <a:xfrm>
            <a:off x="256725" y="-76100"/>
            <a:ext cx="7881900" cy="99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All about 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54"/>
          <p:cNvSpPr txBox="1"/>
          <p:nvPr>
            <p:ph idx="4294967295" type="body"/>
          </p:nvPr>
        </p:nvSpPr>
        <p:spPr>
          <a:xfrm>
            <a:off x="269950" y="2417750"/>
            <a:ext cx="3955200" cy="255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Django Project core developer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open-source software contributor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Python community organiser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African Python movement enthusiast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software documentation disciplinarian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author of Diátaxis, diataxis.fr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Cardiff, UK • Leiden, NL</a:t>
            </a:r>
            <a:endParaRPr b="1" sz="1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p54"/>
          <p:cNvSpPr txBox="1"/>
          <p:nvPr>
            <p:ph idx="2" type="subTitle"/>
          </p:nvPr>
        </p:nvSpPr>
        <p:spPr>
          <a:xfrm>
            <a:off x="269950" y="1098975"/>
            <a:ext cx="4550100" cy="1137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Daniele Procida</a:t>
            </a:r>
            <a:br>
              <a:rPr lang="en" sz="2000"/>
            </a:br>
            <a:r>
              <a:rPr lang="en" sz="2000"/>
              <a:t>Director of Engineering, Canonical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@EvilDMP@mastodon.online</a:t>
            </a:r>
            <a:endParaRPr sz="1600"/>
          </a:p>
        </p:txBody>
      </p:sp>
      <p:sp>
        <p:nvSpPr>
          <p:cNvPr id="359" name="Google Shape;359;p54"/>
          <p:cNvSpPr txBox="1"/>
          <p:nvPr/>
        </p:nvSpPr>
        <p:spPr>
          <a:xfrm rot="473">
            <a:off x="4492540" y="259411"/>
            <a:ext cx="435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hiring, for all kinds of roles, especially Technical Authors</a:t>
            </a:r>
            <a:endParaRPr b="1" sz="21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0" name="Google Shape;360;p54"/>
          <p:cNvSpPr/>
          <p:nvPr/>
        </p:nvSpPr>
        <p:spPr>
          <a:xfrm flipH="1" rot="10800000">
            <a:off x="3477800" y="622383"/>
            <a:ext cx="988452" cy="549092"/>
          </a:xfrm>
          <a:custGeom>
            <a:rect b="b" l="l" r="r" t="t"/>
            <a:pathLst>
              <a:path extrusionOk="0" h="34121" w="51435">
                <a:moveTo>
                  <a:pt x="51435" y="34121"/>
                </a:moveTo>
                <a:cubicBezTo>
                  <a:pt x="45494" y="32933"/>
                  <a:pt x="24360" y="32678"/>
                  <a:pt x="15787" y="26991"/>
                </a:cubicBezTo>
                <a:cubicBezTo>
                  <a:pt x="7215" y="21304"/>
                  <a:pt x="2631" y="4499"/>
                  <a:pt x="0" y="0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361" name="Google Shape;3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550" y="1572125"/>
            <a:ext cx="3256550" cy="32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idx="4294967295" type="title"/>
          </p:nvPr>
        </p:nvSpPr>
        <p:spPr>
          <a:xfrm>
            <a:off x="181200" y="3226675"/>
            <a:ext cx="8781600" cy="110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Ubuntu"/>
                <a:ea typeface="Ubuntu"/>
                <a:cs typeface="Ubuntu"/>
                <a:sym typeface="Ubuntu"/>
              </a:rPr>
              <a:t>Zanzibar, Tanzania • 6-11 November • djangocon.africa</a:t>
            </a:r>
            <a:endParaRPr b="1" sz="2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2325"/>
            <a:ext cx="8839204" cy="2386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ctrTitle"/>
          </p:nvPr>
        </p:nvSpPr>
        <p:spPr>
          <a:xfrm>
            <a:off x="974307" y="1267007"/>
            <a:ext cx="7901400" cy="140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 from Prague</a:t>
            </a:r>
            <a:endParaRPr/>
          </a:p>
        </p:txBody>
      </p:sp>
      <p:sp>
        <p:nvSpPr>
          <p:cNvPr id="373" name="Google Shape;373;p56"/>
          <p:cNvSpPr txBox="1"/>
          <p:nvPr>
            <p:ph idx="1" type="subTitle"/>
          </p:nvPr>
        </p:nvSpPr>
        <p:spPr>
          <a:xfrm>
            <a:off x="1007986" y="2669032"/>
            <a:ext cx="5148000" cy="10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rPr lang="en"/>
              <a:t>Daniele Procida</a:t>
            </a:r>
            <a:endParaRPr/>
          </a:p>
        </p:txBody>
      </p:sp>
      <p:sp>
        <p:nvSpPr>
          <p:cNvPr id="374" name="Google Shape;374;p56"/>
          <p:cNvSpPr txBox="1"/>
          <p:nvPr>
            <p:ph idx="2" type="subTitle"/>
          </p:nvPr>
        </p:nvSpPr>
        <p:spPr>
          <a:xfrm>
            <a:off x="929046" y="4602076"/>
            <a:ext cx="3304200" cy="40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rPr lang="en"/>
              <a:t>EuroPython 2023</a:t>
            </a:r>
            <a:endParaRPr/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803" y="4210077"/>
            <a:ext cx="2177700" cy="64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>
            <p:ph type="ctrTitle"/>
          </p:nvPr>
        </p:nvSpPr>
        <p:spPr>
          <a:xfrm>
            <a:off x="279900" y="1714499"/>
            <a:ext cx="2761800" cy="172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Prague Spring</a:t>
            </a:r>
            <a:endParaRPr i="1" sz="2400"/>
          </a:p>
        </p:txBody>
      </p:sp>
      <p:sp>
        <p:nvSpPr>
          <p:cNvPr id="381" name="Google Shape;381;p57"/>
          <p:cNvSpPr txBox="1"/>
          <p:nvPr>
            <p:ph idx="2" type="title"/>
          </p:nvPr>
        </p:nvSpPr>
        <p:spPr>
          <a:xfrm>
            <a:off x="3204625" y="1714499"/>
            <a:ext cx="2738700" cy="172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Velvet Revolution</a:t>
            </a:r>
            <a:endParaRPr i="1" sz="2400"/>
          </a:p>
        </p:txBody>
      </p:sp>
      <p:sp>
        <p:nvSpPr>
          <p:cNvPr id="382" name="Google Shape;382;p57"/>
          <p:cNvSpPr txBox="1"/>
          <p:nvPr>
            <p:ph idx="3" type="title"/>
          </p:nvPr>
        </p:nvSpPr>
        <p:spPr>
          <a:xfrm>
            <a:off x="6097949" y="1714499"/>
            <a:ext cx="2761800" cy="172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Velvet Divorce</a:t>
            </a:r>
            <a:endParaRPr i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8"/>
          <p:cNvPicPr preferRelativeResize="0"/>
          <p:nvPr/>
        </p:nvPicPr>
        <p:blipFill rotWithShape="1">
          <a:blip r:embed="rId3">
            <a:alphaModFix/>
          </a:blip>
          <a:srcRect b="0" l="8962" r="-319" t="0"/>
          <a:stretch/>
        </p:blipFill>
        <p:spPr>
          <a:xfrm>
            <a:off x="0" y="-400050"/>
            <a:ext cx="9367676" cy="62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9"/>
          <p:cNvPicPr preferRelativeResize="0"/>
          <p:nvPr/>
        </p:nvPicPr>
        <p:blipFill rotWithShape="1">
          <a:blip r:embed="rId3">
            <a:alphaModFix/>
          </a:blip>
          <a:srcRect b="0" l="12686" r="0" t="12686"/>
          <a:stretch/>
        </p:blipFill>
        <p:spPr>
          <a:xfrm>
            <a:off x="0" y="-343816"/>
            <a:ext cx="9143997" cy="548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/>
          <p:nvPr>
            <p:ph type="ctrTitle"/>
          </p:nvPr>
        </p:nvSpPr>
        <p:spPr>
          <a:xfrm>
            <a:off x="279900" y="1714499"/>
            <a:ext cx="2761800" cy="172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Cities</a:t>
            </a:r>
            <a:endParaRPr/>
          </a:p>
        </p:txBody>
      </p:sp>
      <p:sp>
        <p:nvSpPr>
          <p:cNvPr id="398" name="Google Shape;398;p60"/>
          <p:cNvSpPr txBox="1"/>
          <p:nvPr>
            <p:ph idx="2" type="title"/>
          </p:nvPr>
        </p:nvSpPr>
        <p:spPr>
          <a:xfrm>
            <a:off x="3200475" y="1711649"/>
            <a:ext cx="2738700" cy="172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Circuits</a:t>
            </a:r>
            <a:endParaRPr/>
          </a:p>
        </p:txBody>
      </p:sp>
      <p:sp>
        <p:nvSpPr>
          <p:cNvPr id="399" name="Google Shape;399;p60"/>
          <p:cNvSpPr txBox="1"/>
          <p:nvPr>
            <p:ph idx="3" type="title"/>
          </p:nvPr>
        </p:nvSpPr>
        <p:spPr>
          <a:xfrm>
            <a:off x="6097949" y="1714499"/>
            <a:ext cx="2761800" cy="172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nonical Theme">
  <a:themeElements>
    <a:clrScheme name="Canonical">
      <a:dk1>
        <a:srgbClr val="111111"/>
      </a:dk1>
      <a:lt1>
        <a:srgbClr val="FFFFFF"/>
      </a:lt1>
      <a:dk2>
        <a:srgbClr val="772953"/>
      </a:dk2>
      <a:lt2>
        <a:srgbClr val="F7F7F7"/>
      </a:lt2>
      <a:accent1>
        <a:srgbClr val="E95420"/>
      </a:accent1>
      <a:accent2>
        <a:srgbClr val="2C001E"/>
      </a:accent2>
      <a:accent3>
        <a:srgbClr val="E5E5E5"/>
      </a:accent3>
      <a:accent4>
        <a:srgbClr val="666666"/>
      </a:accent4>
      <a:accent5>
        <a:srgbClr val="333333"/>
      </a:accent5>
      <a:accent6>
        <a:srgbClr val="F99B0F"/>
      </a:accent6>
      <a:hlink>
        <a:srgbClr val="E95420"/>
      </a:hlink>
      <a:folHlink>
        <a:srgbClr val="7720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anonical Theme">
  <a:themeElements>
    <a:clrScheme name="Canonical">
      <a:dk1>
        <a:srgbClr val="111111"/>
      </a:dk1>
      <a:lt1>
        <a:srgbClr val="FFFFFF"/>
      </a:lt1>
      <a:dk2>
        <a:srgbClr val="772953"/>
      </a:dk2>
      <a:lt2>
        <a:srgbClr val="F7F7F7"/>
      </a:lt2>
      <a:accent1>
        <a:srgbClr val="E95420"/>
      </a:accent1>
      <a:accent2>
        <a:srgbClr val="2C001E"/>
      </a:accent2>
      <a:accent3>
        <a:srgbClr val="E5E5E5"/>
      </a:accent3>
      <a:accent4>
        <a:srgbClr val="666666"/>
      </a:accent4>
      <a:accent5>
        <a:srgbClr val="333333"/>
      </a:accent5>
      <a:accent6>
        <a:srgbClr val="F99B0F"/>
      </a:accent6>
      <a:hlink>
        <a:srgbClr val="E95420"/>
      </a:hlink>
      <a:folHlink>
        <a:srgbClr val="7720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anonical Theme">
  <a:themeElements>
    <a:clrScheme name="Canonical">
      <a:dk1>
        <a:srgbClr val="111111"/>
      </a:dk1>
      <a:lt1>
        <a:srgbClr val="FFFFFF"/>
      </a:lt1>
      <a:dk2>
        <a:srgbClr val="772953"/>
      </a:dk2>
      <a:lt2>
        <a:srgbClr val="F7F7F7"/>
      </a:lt2>
      <a:accent1>
        <a:srgbClr val="E95420"/>
      </a:accent1>
      <a:accent2>
        <a:srgbClr val="2C001E"/>
      </a:accent2>
      <a:accent3>
        <a:srgbClr val="E5E5E5"/>
      </a:accent3>
      <a:accent4>
        <a:srgbClr val="666666"/>
      </a:accent4>
      <a:accent5>
        <a:srgbClr val="333333"/>
      </a:accent5>
      <a:accent6>
        <a:srgbClr val="F99B0F"/>
      </a:accent6>
      <a:hlink>
        <a:srgbClr val="E95420"/>
      </a:hlink>
      <a:folHlink>
        <a:srgbClr val="7720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